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  <p:sldMasterId id="2147483667" r:id="rId3"/>
    <p:sldMasterId id="2147483669" r:id="rId4"/>
  </p:sldMasterIdLst>
  <p:notesMasterIdLst>
    <p:notesMasterId r:id="rId21"/>
  </p:notesMasterIdLst>
  <p:sldIdLst>
    <p:sldId id="581" r:id="rId5"/>
    <p:sldId id="598" r:id="rId6"/>
    <p:sldId id="279" r:id="rId7"/>
    <p:sldId id="280" r:id="rId8"/>
    <p:sldId id="281" r:id="rId9"/>
    <p:sldId id="282" r:id="rId10"/>
    <p:sldId id="599" r:id="rId11"/>
    <p:sldId id="600" r:id="rId12"/>
    <p:sldId id="601" r:id="rId13"/>
    <p:sldId id="602" r:id="rId14"/>
    <p:sldId id="603" r:id="rId15"/>
    <p:sldId id="605" r:id="rId16"/>
    <p:sldId id="604" r:id="rId17"/>
    <p:sldId id="607" r:id="rId18"/>
    <p:sldId id="608" r:id="rId19"/>
    <p:sldId id="606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4FFFA-7928-4341-A73F-7D12EC2BB7FB}" v="2" dt="2022-05-24T08:34:09.941"/>
    <p1510:client id="{3AA1107E-755F-498E-9B34-2C2271CF0837}" v="3" dt="2022-05-24T17:37:33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/>
    <p:restoredTop sz="95982"/>
  </p:normalViewPr>
  <p:slideViewPr>
    <p:cSldViewPr snapToGrid="0" snapToObjects="1" showGuides="1">
      <p:cViewPr varScale="1">
        <p:scale>
          <a:sx n="79" d="100"/>
          <a:sy n="79" d="100"/>
        </p:scale>
        <p:origin x="86" y="149"/>
      </p:cViewPr>
      <p:guideLst>
        <p:guide orient="horz" pos="216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sten Seitz" userId="f04c334e9e9c149d" providerId="LiveId" clId="{1694FFFA-7928-4341-A73F-7D12EC2BB7FB}"/>
    <pc:docChg chg="undo custSel addSld delSld modSld sldOrd">
      <pc:chgData name="Karsten Seitz" userId="f04c334e9e9c149d" providerId="LiveId" clId="{1694FFFA-7928-4341-A73F-7D12EC2BB7FB}" dt="2022-05-24T08:38:17.403" v="8269" actId="20577"/>
      <pc:docMkLst>
        <pc:docMk/>
      </pc:docMkLst>
      <pc:sldChg chg="modSp mod">
        <pc:chgData name="Karsten Seitz" userId="f04c334e9e9c149d" providerId="LiveId" clId="{1694FFFA-7928-4341-A73F-7D12EC2BB7FB}" dt="2022-05-18T13:11:00.039" v="606" actId="13926"/>
        <pc:sldMkLst>
          <pc:docMk/>
          <pc:sldMk cId="1379125964" sldId="280"/>
        </pc:sldMkLst>
        <pc:graphicFrameChg chg="modGraphic">
          <ac:chgData name="Karsten Seitz" userId="f04c334e9e9c149d" providerId="LiveId" clId="{1694FFFA-7928-4341-A73F-7D12EC2BB7FB}" dt="2022-05-18T13:11:00.039" v="606" actId="13926"/>
          <ac:graphicFrameMkLst>
            <pc:docMk/>
            <pc:sldMk cId="1379125964" sldId="280"/>
            <ac:graphicFrameMk id="2" creationId="{E8AE9165-B088-48EB-A0D6-11E2D21B76EF}"/>
          </ac:graphicFrameMkLst>
        </pc:graphicFrameChg>
      </pc:sldChg>
      <pc:sldChg chg="modSp mod">
        <pc:chgData name="Karsten Seitz" userId="f04c334e9e9c149d" providerId="LiveId" clId="{1694FFFA-7928-4341-A73F-7D12EC2BB7FB}" dt="2022-05-18T13:11:16.916" v="610" actId="13926"/>
        <pc:sldMkLst>
          <pc:docMk/>
          <pc:sldMk cId="1413057239" sldId="281"/>
        </pc:sldMkLst>
        <pc:graphicFrameChg chg="modGraphic">
          <ac:chgData name="Karsten Seitz" userId="f04c334e9e9c149d" providerId="LiveId" clId="{1694FFFA-7928-4341-A73F-7D12EC2BB7FB}" dt="2022-05-18T13:11:16.916" v="610" actId="13926"/>
          <ac:graphicFrameMkLst>
            <pc:docMk/>
            <pc:sldMk cId="1413057239" sldId="281"/>
            <ac:graphicFrameMk id="2" creationId="{E8AE9165-B088-48EB-A0D6-11E2D21B76EF}"/>
          </ac:graphicFrameMkLst>
        </pc:graphicFrameChg>
      </pc:sldChg>
      <pc:sldChg chg="modSp mod">
        <pc:chgData name="Karsten Seitz" userId="f04c334e9e9c149d" providerId="LiveId" clId="{1694FFFA-7928-4341-A73F-7D12EC2BB7FB}" dt="2022-05-18T13:11:22.070" v="611" actId="13926"/>
        <pc:sldMkLst>
          <pc:docMk/>
          <pc:sldMk cId="3300766033" sldId="282"/>
        </pc:sldMkLst>
        <pc:graphicFrameChg chg="modGraphic">
          <ac:chgData name="Karsten Seitz" userId="f04c334e9e9c149d" providerId="LiveId" clId="{1694FFFA-7928-4341-A73F-7D12EC2BB7FB}" dt="2022-05-18T13:11:22.070" v="611" actId="13926"/>
          <ac:graphicFrameMkLst>
            <pc:docMk/>
            <pc:sldMk cId="3300766033" sldId="282"/>
            <ac:graphicFrameMk id="2" creationId="{E8AE9165-B088-48EB-A0D6-11E2D21B76EF}"/>
          </ac:graphicFrameMkLst>
        </pc:graphicFrameChg>
      </pc:sldChg>
      <pc:sldChg chg="modSp mod">
        <pc:chgData name="Karsten Seitz" userId="f04c334e9e9c149d" providerId="LiveId" clId="{1694FFFA-7928-4341-A73F-7D12EC2BB7FB}" dt="2022-05-18T12:59:54.266" v="267" actId="6549"/>
        <pc:sldMkLst>
          <pc:docMk/>
          <pc:sldMk cId="3037199135" sldId="581"/>
        </pc:sldMkLst>
        <pc:spChg chg="mod">
          <ac:chgData name="Karsten Seitz" userId="f04c334e9e9c149d" providerId="LiveId" clId="{1694FFFA-7928-4341-A73F-7D12EC2BB7FB}" dt="2022-05-18T12:57:44.033" v="12" actId="20577"/>
          <ac:spMkLst>
            <pc:docMk/>
            <pc:sldMk cId="3037199135" sldId="581"/>
            <ac:spMk id="2" creationId="{EBCA5CCC-02F8-46CC-A1C4-6311A3F495B4}"/>
          </ac:spMkLst>
        </pc:spChg>
        <pc:spChg chg="mod">
          <ac:chgData name="Karsten Seitz" userId="f04c334e9e9c149d" providerId="LiveId" clId="{1694FFFA-7928-4341-A73F-7D12EC2BB7FB}" dt="2022-05-18T12:59:54.266" v="267" actId="6549"/>
          <ac:spMkLst>
            <pc:docMk/>
            <pc:sldMk cId="3037199135" sldId="581"/>
            <ac:spMk id="3" creationId="{4E0E7EE0-F872-412B-94B8-A429DC128948}"/>
          </ac:spMkLst>
        </pc:spChg>
        <pc:spChg chg="mod">
          <ac:chgData name="Karsten Seitz" userId="f04c334e9e9c149d" providerId="LiveId" clId="{1694FFFA-7928-4341-A73F-7D12EC2BB7FB}" dt="2022-05-18T12:58:15.738" v="94" actId="20577"/>
          <ac:spMkLst>
            <pc:docMk/>
            <pc:sldMk cId="3037199135" sldId="581"/>
            <ac:spMk id="4" creationId="{00000000-0000-0000-0000-000000000000}"/>
          </ac:spMkLst>
        </pc:spChg>
      </pc:sldChg>
      <pc:sldChg chg="del">
        <pc:chgData name="Karsten Seitz" userId="f04c334e9e9c149d" providerId="LiveId" clId="{1694FFFA-7928-4341-A73F-7D12EC2BB7FB}" dt="2022-05-18T15:41:10.638" v="5721" actId="47"/>
        <pc:sldMkLst>
          <pc:docMk/>
          <pc:sldMk cId="3429086167" sldId="583"/>
        </pc:sldMkLst>
      </pc:sldChg>
      <pc:sldChg chg="del">
        <pc:chgData name="Karsten Seitz" userId="f04c334e9e9c149d" providerId="LiveId" clId="{1694FFFA-7928-4341-A73F-7D12EC2BB7FB}" dt="2022-05-18T15:40:33.408" v="5709" actId="47"/>
        <pc:sldMkLst>
          <pc:docMk/>
          <pc:sldMk cId="2380517735" sldId="584"/>
        </pc:sldMkLst>
      </pc:sldChg>
      <pc:sldChg chg="del">
        <pc:chgData name="Karsten Seitz" userId="f04c334e9e9c149d" providerId="LiveId" clId="{1694FFFA-7928-4341-A73F-7D12EC2BB7FB}" dt="2022-05-18T15:40:31.086" v="5708" actId="47"/>
        <pc:sldMkLst>
          <pc:docMk/>
          <pc:sldMk cId="1744929737" sldId="585"/>
        </pc:sldMkLst>
      </pc:sldChg>
      <pc:sldChg chg="del">
        <pc:chgData name="Karsten Seitz" userId="f04c334e9e9c149d" providerId="LiveId" clId="{1694FFFA-7928-4341-A73F-7D12EC2BB7FB}" dt="2022-05-18T15:40:28.403" v="5707" actId="47"/>
        <pc:sldMkLst>
          <pc:docMk/>
          <pc:sldMk cId="62747992" sldId="586"/>
        </pc:sldMkLst>
      </pc:sldChg>
      <pc:sldChg chg="del">
        <pc:chgData name="Karsten Seitz" userId="f04c334e9e9c149d" providerId="LiveId" clId="{1694FFFA-7928-4341-A73F-7D12EC2BB7FB}" dt="2022-05-18T15:40:49.488" v="5712" actId="47"/>
        <pc:sldMkLst>
          <pc:docMk/>
          <pc:sldMk cId="4265012790" sldId="587"/>
        </pc:sldMkLst>
      </pc:sldChg>
      <pc:sldChg chg="del">
        <pc:chgData name="Karsten Seitz" userId="f04c334e9e9c149d" providerId="LiveId" clId="{1694FFFA-7928-4341-A73F-7D12EC2BB7FB}" dt="2022-05-18T15:40:50.984" v="5713" actId="47"/>
        <pc:sldMkLst>
          <pc:docMk/>
          <pc:sldMk cId="324333574" sldId="588"/>
        </pc:sldMkLst>
      </pc:sldChg>
      <pc:sldChg chg="del">
        <pc:chgData name="Karsten Seitz" userId="f04c334e9e9c149d" providerId="LiveId" clId="{1694FFFA-7928-4341-A73F-7D12EC2BB7FB}" dt="2022-05-18T15:40:55.404" v="5714" actId="47"/>
        <pc:sldMkLst>
          <pc:docMk/>
          <pc:sldMk cId="1877000559" sldId="589"/>
        </pc:sldMkLst>
      </pc:sldChg>
      <pc:sldChg chg="del">
        <pc:chgData name="Karsten Seitz" userId="f04c334e9e9c149d" providerId="LiveId" clId="{1694FFFA-7928-4341-A73F-7D12EC2BB7FB}" dt="2022-05-18T15:40:57.631" v="5715" actId="47"/>
        <pc:sldMkLst>
          <pc:docMk/>
          <pc:sldMk cId="1133286741" sldId="591"/>
        </pc:sldMkLst>
      </pc:sldChg>
      <pc:sldChg chg="del">
        <pc:chgData name="Karsten Seitz" userId="f04c334e9e9c149d" providerId="LiveId" clId="{1694FFFA-7928-4341-A73F-7D12EC2BB7FB}" dt="2022-05-18T15:40:59.514" v="5716" actId="47"/>
        <pc:sldMkLst>
          <pc:docMk/>
          <pc:sldMk cId="3991545286" sldId="592"/>
        </pc:sldMkLst>
      </pc:sldChg>
      <pc:sldChg chg="del">
        <pc:chgData name="Karsten Seitz" userId="f04c334e9e9c149d" providerId="LiveId" clId="{1694FFFA-7928-4341-A73F-7D12EC2BB7FB}" dt="2022-05-18T15:41:02.033" v="5717" actId="47"/>
        <pc:sldMkLst>
          <pc:docMk/>
          <pc:sldMk cId="4036076427" sldId="593"/>
        </pc:sldMkLst>
      </pc:sldChg>
      <pc:sldChg chg="del">
        <pc:chgData name="Karsten Seitz" userId="f04c334e9e9c149d" providerId="LiveId" clId="{1694FFFA-7928-4341-A73F-7D12EC2BB7FB}" dt="2022-05-18T15:41:03.867" v="5718" actId="47"/>
        <pc:sldMkLst>
          <pc:docMk/>
          <pc:sldMk cId="1808722548" sldId="594"/>
        </pc:sldMkLst>
      </pc:sldChg>
      <pc:sldChg chg="del">
        <pc:chgData name="Karsten Seitz" userId="f04c334e9e9c149d" providerId="LiveId" clId="{1694FFFA-7928-4341-A73F-7D12EC2BB7FB}" dt="2022-05-18T15:41:05.331" v="5719" actId="47"/>
        <pc:sldMkLst>
          <pc:docMk/>
          <pc:sldMk cId="2494609330" sldId="595"/>
        </pc:sldMkLst>
      </pc:sldChg>
      <pc:sldChg chg="del">
        <pc:chgData name="Karsten Seitz" userId="f04c334e9e9c149d" providerId="LiveId" clId="{1694FFFA-7928-4341-A73F-7D12EC2BB7FB}" dt="2022-05-18T15:41:13.865" v="5722" actId="47"/>
        <pc:sldMkLst>
          <pc:docMk/>
          <pc:sldMk cId="3279989421" sldId="596"/>
        </pc:sldMkLst>
      </pc:sldChg>
      <pc:sldChg chg="del">
        <pc:chgData name="Karsten Seitz" userId="f04c334e9e9c149d" providerId="LiveId" clId="{1694FFFA-7928-4341-A73F-7D12EC2BB7FB}" dt="2022-05-18T15:41:07.281" v="5720" actId="47"/>
        <pc:sldMkLst>
          <pc:docMk/>
          <pc:sldMk cId="1635778895" sldId="597"/>
        </pc:sldMkLst>
      </pc:sldChg>
      <pc:sldChg chg="modSp add mod">
        <pc:chgData name="Karsten Seitz" userId="f04c334e9e9c149d" providerId="LiveId" clId="{1694FFFA-7928-4341-A73F-7D12EC2BB7FB}" dt="2022-05-24T07:51:41.353" v="6800" actId="20577"/>
        <pc:sldMkLst>
          <pc:docMk/>
          <pc:sldMk cId="383745851" sldId="598"/>
        </pc:sldMkLst>
        <pc:spChg chg="mod">
          <ac:chgData name="Karsten Seitz" userId="f04c334e9e9c149d" providerId="LiveId" clId="{1694FFFA-7928-4341-A73F-7D12EC2BB7FB}" dt="2022-05-24T07:51:41.353" v="6800" actId="20577"/>
          <ac:spMkLst>
            <pc:docMk/>
            <pc:sldMk cId="383745851" sldId="598"/>
            <ac:spMk id="3" creationId="{4E0E7EE0-F872-412B-94B8-A429DC128948}"/>
          </ac:spMkLst>
        </pc:spChg>
        <pc:spChg chg="mod">
          <ac:chgData name="Karsten Seitz" userId="f04c334e9e9c149d" providerId="LiveId" clId="{1694FFFA-7928-4341-A73F-7D12EC2BB7FB}" dt="2022-05-18T13:01:36.645" v="289" actId="20577"/>
          <ac:spMkLst>
            <pc:docMk/>
            <pc:sldMk cId="383745851" sldId="598"/>
            <ac:spMk id="4" creationId="{00000000-0000-0000-0000-000000000000}"/>
          </ac:spMkLst>
        </pc:spChg>
      </pc:sldChg>
      <pc:sldChg chg="modSp add mod ord">
        <pc:chgData name="Karsten Seitz" userId="f04c334e9e9c149d" providerId="LiveId" clId="{1694FFFA-7928-4341-A73F-7D12EC2BB7FB}" dt="2022-05-19T17:25:47.843" v="6473" actId="20577"/>
        <pc:sldMkLst>
          <pc:docMk/>
          <pc:sldMk cId="1862106129" sldId="599"/>
        </pc:sldMkLst>
        <pc:spChg chg="mod">
          <ac:chgData name="Karsten Seitz" userId="f04c334e9e9c149d" providerId="LiveId" clId="{1694FFFA-7928-4341-A73F-7D12EC2BB7FB}" dt="2022-05-19T17:25:47.843" v="6473" actId="20577"/>
          <ac:spMkLst>
            <pc:docMk/>
            <pc:sldMk cId="1862106129" sldId="599"/>
            <ac:spMk id="3" creationId="{4E0E7EE0-F872-412B-94B8-A429DC128948}"/>
          </ac:spMkLst>
        </pc:spChg>
      </pc:sldChg>
      <pc:sldChg chg="modSp add mod">
        <pc:chgData name="Karsten Seitz" userId="f04c334e9e9c149d" providerId="LiveId" clId="{1694FFFA-7928-4341-A73F-7D12EC2BB7FB}" dt="2022-05-18T15:51:49.595" v="5727" actId="255"/>
        <pc:sldMkLst>
          <pc:docMk/>
          <pc:sldMk cId="3261183817" sldId="600"/>
        </pc:sldMkLst>
        <pc:spChg chg="mod">
          <ac:chgData name="Karsten Seitz" userId="f04c334e9e9c149d" providerId="LiveId" clId="{1694FFFA-7928-4341-A73F-7D12EC2BB7FB}" dt="2022-05-18T15:51:49.595" v="5727" actId="255"/>
          <ac:spMkLst>
            <pc:docMk/>
            <pc:sldMk cId="3261183817" sldId="600"/>
            <ac:spMk id="3" creationId="{4E0E7EE0-F872-412B-94B8-A429DC128948}"/>
          </ac:spMkLst>
        </pc:spChg>
        <pc:spChg chg="mod">
          <ac:chgData name="Karsten Seitz" userId="f04c334e9e9c149d" providerId="LiveId" clId="{1694FFFA-7928-4341-A73F-7D12EC2BB7FB}" dt="2022-05-18T13:26:00.957" v="1435" actId="6549"/>
          <ac:spMkLst>
            <pc:docMk/>
            <pc:sldMk cId="3261183817" sldId="600"/>
            <ac:spMk id="4" creationId="{00000000-0000-0000-0000-000000000000}"/>
          </ac:spMkLst>
        </pc:spChg>
      </pc:sldChg>
      <pc:sldChg chg="modSp add mod">
        <pc:chgData name="Karsten Seitz" userId="f04c334e9e9c149d" providerId="LiveId" clId="{1694FFFA-7928-4341-A73F-7D12EC2BB7FB}" dt="2022-05-19T17:42:42.112" v="6740" actId="20577"/>
        <pc:sldMkLst>
          <pc:docMk/>
          <pc:sldMk cId="2736751001" sldId="601"/>
        </pc:sldMkLst>
        <pc:spChg chg="mod">
          <ac:chgData name="Karsten Seitz" userId="f04c334e9e9c149d" providerId="LiveId" clId="{1694FFFA-7928-4341-A73F-7D12EC2BB7FB}" dt="2022-05-19T17:42:42.112" v="6740" actId="20577"/>
          <ac:spMkLst>
            <pc:docMk/>
            <pc:sldMk cId="2736751001" sldId="601"/>
            <ac:spMk id="3" creationId="{4E0E7EE0-F872-412B-94B8-A429DC128948}"/>
          </ac:spMkLst>
        </pc:spChg>
        <pc:spChg chg="mod">
          <ac:chgData name="Karsten Seitz" userId="f04c334e9e9c149d" providerId="LiveId" clId="{1694FFFA-7928-4341-A73F-7D12EC2BB7FB}" dt="2022-05-18T15:15:08.563" v="2606" actId="20577"/>
          <ac:spMkLst>
            <pc:docMk/>
            <pc:sldMk cId="2736751001" sldId="601"/>
            <ac:spMk id="4" creationId="{00000000-0000-0000-0000-000000000000}"/>
          </ac:spMkLst>
        </pc:spChg>
      </pc:sldChg>
      <pc:sldChg chg="modSp add mod">
        <pc:chgData name="Karsten Seitz" userId="f04c334e9e9c149d" providerId="LiveId" clId="{1694FFFA-7928-4341-A73F-7D12EC2BB7FB}" dt="2022-05-19T17:52:48.514" v="6786" actId="20577"/>
        <pc:sldMkLst>
          <pc:docMk/>
          <pc:sldMk cId="2909810729" sldId="602"/>
        </pc:sldMkLst>
        <pc:spChg chg="mod">
          <ac:chgData name="Karsten Seitz" userId="f04c334e9e9c149d" providerId="LiveId" clId="{1694FFFA-7928-4341-A73F-7D12EC2BB7FB}" dt="2022-05-19T17:52:48.514" v="6786" actId="20577"/>
          <ac:spMkLst>
            <pc:docMk/>
            <pc:sldMk cId="2909810729" sldId="602"/>
            <ac:spMk id="3" creationId="{4E0E7EE0-F872-412B-94B8-A429DC128948}"/>
          </ac:spMkLst>
        </pc:spChg>
      </pc:sldChg>
      <pc:sldChg chg="modSp add del mod">
        <pc:chgData name="Karsten Seitz" userId="f04c334e9e9c149d" providerId="LiveId" clId="{1694FFFA-7928-4341-A73F-7D12EC2BB7FB}" dt="2022-05-18T15:58:26.421" v="5959" actId="20577"/>
        <pc:sldMkLst>
          <pc:docMk/>
          <pc:sldMk cId="441631603" sldId="603"/>
        </pc:sldMkLst>
        <pc:spChg chg="mod">
          <ac:chgData name="Karsten Seitz" userId="f04c334e9e9c149d" providerId="LiveId" clId="{1694FFFA-7928-4341-A73F-7D12EC2BB7FB}" dt="2022-05-18T15:58:26.421" v="5959" actId="20577"/>
          <ac:spMkLst>
            <pc:docMk/>
            <pc:sldMk cId="441631603" sldId="603"/>
            <ac:spMk id="3" creationId="{4E0E7EE0-F872-412B-94B8-A429DC128948}"/>
          </ac:spMkLst>
        </pc:spChg>
      </pc:sldChg>
      <pc:sldChg chg="modSp add mod">
        <pc:chgData name="Karsten Seitz" userId="f04c334e9e9c149d" providerId="LiveId" clId="{1694FFFA-7928-4341-A73F-7D12EC2BB7FB}" dt="2022-05-24T08:26:34.296" v="7530" actId="20577"/>
        <pc:sldMkLst>
          <pc:docMk/>
          <pc:sldMk cId="1295249337" sldId="604"/>
        </pc:sldMkLst>
        <pc:spChg chg="mod">
          <ac:chgData name="Karsten Seitz" userId="f04c334e9e9c149d" providerId="LiveId" clId="{1694FFFA-7928-4341-A73F-7D12EC2BB7FB}" dt="2022-05-24T08:26:34.296" v="7530" actId="20577"/>
          <ac:spMkLst>
            <pc:docMk/>
            <pc:sldMk cId="1295249337" sldId="604"/>
            <ac:spMk id="3" creationId="{4E0E7EE0-F872-412B-94B8-A429DC128948}"/>
          </ac:spMkLst>
        </pc:spChg>
        <pc:spChg chg="mod">
          <ac:chgData name="Karsten Seitz" userId="f04c334e9e9c149d" providerId="LiveId" clId="{1694FFFA-7928-4341-A73F-7D12EC2BB7FB}" dt="2022-05-24T08:20:19.391" v="7131" actId="20577"/>
          <ac:spMkLst>
            <pc:docMk/>
            <pc:sldMk cId="1295249337" sldId="604"/>
            <ac:spMk id="4" creationId="{00000000-0000-0000-0000-000000000000}"/>
          </ac:spMkLst>
        </pc:spChg>
      </pc:sldChg>
      <pc:sldChg chg="modSp add mod ord">
        <pc:chgData name="Karsten Seitz" userId="f04c334e9e9c149d" providerId="LiveId" clId="{1694FFFA-7928-4341-A73F-7D12EC2BB7FB}" dt="2022-05-24T08:11:31.447" v="7087" actId="14"/>
        <pc:sldMkLst>
          <pc:docMk/>
          <pc:sldMk cId="1099950469" sldId="605"/>
        </pc:sldMkLst>
        <pc:spChg chg="mod">
          <ac:chgData name="Karsten Seitz" userId="f04c334e9e9c149d" providerId="LiveId" clId="{1694FFFA-7928-4341-A73F-7D12EC2BB7FB}" dt="2022-05-24T08:11:31.447" v="7087" actId="14"/>
          <ac:spMkLst>
            <pc:docMk/>
            <pc:sldMk cId="1099950469" sldId="605"/>
            <ac:spMk id="3" creationId="{4E0E7EE0-F872-412B-94B8-A429DC128948}"/>
          </ac:spMkLst>
        </pc:spChg>
      </pc:sldChg>
      <pc:sldChg chg="modSp add mod">
        <pc:chgData name="Karsten Seitz" userId="f04c334e9e9c149d" providerId="LiveId" clId="{1694FFFA-7928-4341-A73F-7D12EC2BB7FB}" dt="2022-05-24T08:38:17.403" v="8269" actId="20577"/>
        <pc:sldMkLst>
          <pc:docMk/>
          <pc:sldMk cId="2818352145" sldId="606"/>
        </pc:sldMkLst>
        <pc:spChg chg="mod">
          <ac:chgData name="Karsten Seitz" userId="f04c334e9e9c149d" providerId="LiveId" clId="{1694FFFA-7928-4341-A73F-7D12EC2BB7FB}" dt="2022-05-24T08:38:17.403" v="8269" actId="20577"/>
          <ac:spMkLst>
            <pc:docMk/>
            <pc:sldMk cId="2818352145" sldId="606"/>
            <ac:spMk id="3" creationId="{4E0E7EE0-F872-412B-94B8-A429DC128948}"/>
          </ac:spMkLst>
        </pc:spChg>
      </pc:sldChg>
    </pc:docChg>
  </pc:docChgLst>
  <pc:docChgLst>
    <pc:chgData name="Karsten Seitz" userId="f04c334e9e9c149d" providerId="LiveId" clId="{3AA1107E-755F-498E-9B34-2C2271CF0837}"/>
    <pc:docChg chg="custSel addSld modSld">
      <pc:chgData name="Karsten Seitz" userId="f04c334e9e9c149d" providerId="LiveId" clId="{3AA1107E-755F-498E-9B34-2C2271CF0837}" dt="2022-05-24T17:37:38.428" v="245" actId="1076"/>
      <pc:docMkLst>
        <pc:docMk/>
      </pc:docMkLst>
      <pc:sldChg chg="addSp delSp modSp add mod">
        <pc:chgData name="Karsten Seitz" userId="f04c334e9e9c149d" providerId="LiveId" clId="{3AA1107E-755F-498E-9B34-2C2271CF0837}" dt="2022-05-24T17:24:19.590" v="211" actId="1076"/>
        <pc:sldMkLst>
          <pc:docMk/>
          <pc:sldMk cId="132826973" sldId="607"/>
        </pc:sldMkLst>
        <pc:spChg chg="mod">
          <ac:chgData name="Karsten Seitz" userId="f04c334e9e9c149d" providerId="LiveId" clId="{3AA1107E-755F-498E-9B34-2C2271CF0837}" dt="2022-05-24T17:03:28.020" v="174" actId="6549"/>
          <ac:spMkLst>
            <pc:docMk/>
            <pc:sldMk cId="132826973" sldId="607"/>
            <ac:spMk id="3" creationId="{4E0E7EE0-F872-412B-94B8-A429DC128948}"/>
          </ac:spMkLst>
        </pc:spChg>
        <pc:picChg chg="add del mod">
          <ac:chgData name="Karsten Seitz" userId="f04c334e9e9c149d" providerId="LiveId" clId="{3AA1107E-755F-498E-9B34-2C2271CF0837}" dt="2022-05-24T17:16:04.033" v="189" actId="478"/>
          <ac:picMkLst>
            <pc:docMk/>
            <pc:sldMk cId="132826973" sldId="607"/>
            <ac:picMk id="6" creationId="{ECE3940A-1016-0518-572D-EF88253BD115}"/>
          </ac:picMkLst>
        </pc:picChg>
        <pc:picChg chg="add del mod">
          <ac:chgData name="Karsten Seitz" userId="f04c334e9e9c149d" providerId="LiveId" clId="{3AA1107E-755F-498E-9B34-2C2271CF0837}" dt="2022-05-24T17:24:01.394" v="206" actId="478"/>
          <ac:picMkLst>
            <pc:docMk/>
            <pc:sldMk cId="132826973" sldId="607"/>
            <ac:picMk id="9" creationId="{B0C7869B-3CA2-D90A-CE7A-1CBC151B1A96}"/>
          </ac:picMkLst>
        </pc:picChg>
        <pc:picChg chg="add del mod">
          <ac:chgData name="Karsten Seitz" userId="f04c334e9e9c149d" providerId="LiveId" clId="{3AA1107E-755F-498E-9B34-2C2271CF0837}" dt="2022-05-24T17:24:02.466" v="207" actId="478"/>
          <ac:picMkLst>
            <pc:docMk/>
            <pc:sldMk cId="132826973" sldId="607"/>
            <ac:picMk id="11" creationId="{1AE900FB-7821-1595-ADC4-207352291084}"/>
          </ac:picMkLst>
        </pc:picChg>
        <pc:picChg chg="add del mod">
          <ac:chgData name="Karsten Seitz" userId="f04c334e9e9c149d" providerId="LiveId" clId="{3AA1107E-755F-498E-9B34-2C2271CF0837}" dt="2022-05-24T17:19:52.602" v="202" actId="478"/>
          <ac:picMkLst>
            <pc:docMk/>
            <pc:sldMk cId="132826973" sldId="607"/>
            <ac:picMk id="13" creationId="{61AF3EED-6D21-998C-9CB7-0831539D5D19}"/>
          </ac:picMkLst>
        </pc:picChg>
        <pc:picChg chg="add mod">
          <ac:chgData name="Karsten Seitz" userId="f04c334e9e9c149d" providerId="LiveId" clId="{3AA1107E-755F-498E-9B34-2C2271CF0837}" dt="2022-05-24T17:24:19.590" v="211" actId="1076"/>
          <ac:picMkLst>
            <pc:docMk/>
            <pc:sldMk cId="132826973" sldId="607"/>
            <ac:picMk id="15" creationId="{18C96A66-8B82-0269-F9AA-54A14C731E3C}"/>
          </ac:picMkLst>
        </pc:picChg>
      </pc:sldChg>
      <pc:sldChg chg="addSp delSp modSp add mod">
        <pc:chgData name="Karsten Seitz" userId="f04c334e9e9c149d" providerId="LiveId" clId="{3AA1107E-755F-498E-9B34-2C2271CF0837}" dt="2022-05-24T17:37:38.428" v="245" actId="1076"/>
        <pc:sldMkLst>
          <pc:docMk/>
          <pc:sldMk cId="4021577432" sldId="608"/>
        </pc:sldMkLst>
        <pc:spChg chg="add mod">
          <ac:chgData name="Karsten Seitz" userId="f04c334e9e9c149d" providerId="LiveId" clId="{3AA1107E-755F-498E-9B34-2C2271CF0837}" dt="2022-05-24T17:34:27.454" v="218" actId="207"/>
          <ac:spMkLst>
            <pc:docMk/>
            <pc:sldMk cId="4021577432" sldId="608"/>
            <ac:spMk id="8" creationId="{A1EA0731-1B37-C773-5FD6-189F0395CDB0}"/>
          </ac:spMkLst>
        </pc:spChg>
        <pc:spChg chg="add mod">
          <ac:chgData name="Karsten Seitz" userId="f04c334e9e9c149d" providerId="LiveId" clId="{3AA1107E-755F-498E-9B34-2C2271CF0837}" dt="2022-05-24T17:35:07.295" v="230" actId="1076"/>
          <ac:spMkLst>
            <pc:docMk/>
            <pc:sldMk cId="4021577432" sldId="608"/>
            <ac:spMk id="13" creationId="{61388DED-6AB5-6FE4-FCC7-90B9E0F275B3}"/>
          </ac:spMkLst>
        </pc:spChg>
        <pc:spChg chg="add mod">
          <ac:chgData name="Karsten Seitz" userId="f04c334e9e9c149d" providerId="LiveId" clId="{3AA1107E-755F-498E-9B34-2C2271CF0837}" dt="2022-05-24T17:35:22.888" v="242" actId="20577"/>
          <ac:spMkLst>
            <pc:docMk/>
            <pc:sldMk cId="4021577432" sldId="608"/>
            <ac:spMk id="17" creationId="{CAEE806C-E09D-C7A5-7EC0-F89DD632AE47}"/>
          </ac:spMkLst>
        </pc:spChg>
        <pc:graphicFrameChg chg="add mod">
          <ac:chgData name="Karsten Seitz" userId="f04c334e9e9c149d" providerId="LiveId" clId="{3AA1107E-755F-498E-9B34-2C2271CF0837}" dt="2022-05-24T17:37:38.428" v="245" actId="1076"/>
          <ac:graphicFrameMkLst>
            <pc:docMk/>
            <pc:sldMk cId="4021577432" sldId="608"/>
            <ac:graphicFrameMk id="14" creationId="{F239E306-E2F5-47F9-0F8F-8159389DDCD1}"/>
          </ac:graphicFrameMkLst>
        </pc:graphicFrameChg>
        <pc:picChg chg="add mod">
          <ac:chgData name="Karsten Seitz" userId="f04c334e9e9c149d" providerId="LiveId" clId="{3AA1107E-755F-498E-9B34-2C2271CF0837}" dt="2022-05-24T17:35:37.478" v="243" actId="692"/>
          <ac:picMkLst>
            <pc:docMk/>
            <pc:sldMk cId="4021577432" sldId="608"/>
            <ac:picMk id="6" creationId="{3952C28F-ECE3-AC2C-BD4E-5C9408007728}"/>
          </ac:picMkLst>
        </pc:picChg>
        <pc:picChg chg="del">
          <ac:chgData name="Karsten Seitz" userId="f04c334e9e9c149d" providerId="LiveId" clId="{3AA1107E-755F-498E-9B34-2C2271CF0837}" dt="2022-05-24T17:33:32.567" v="212" actId="478"/>
          <ac:picMkLst>
            <pc:docMk/>
            <pc:sldMk cId="4021577432" sldId="608"/>
            <ac:picMk id="11" creationId="{1AE900FB-7821-1595-ADC4-207352291084}"/>
          </ac:picMkLst>
        </pc:picChg>
        <pc:picChg chg="add del">
          <ac:chgData name="Karsten Seitz" userId="f04c334e9e9c149d" providerId="LiveId" clId="{3AA1107E-755F-498E-9B34-2C2271CF0837}" dt="2022-05-24T17:34:37.579" v="220" actId="478"/>
          <ac:picMkLst>
            <pc:docMk/>
            <pc:sldMk cId="4021577432" sldId="608"/>
            <ac:picMk id="12" creationId="{659A98E3-D6F6-17E2-B019-2246B64C1DE9}"/>
          </ac:picMkLst>
        </pc:picChg>
      </pc:sldChg>
    </pc:docChg>
  </pc:docChgLst>
  <pc:docChgLst>
    <pc:chgData name="Karsten Seitz" userId="f04c334e9e9c149d" providerId="LiveId" clId="{2065061C-6EAB-46E4-B293-68ED1F0DAF4B}"/>
    <pc:docChg chg="custSel addSld modSld">
      <pc:chgData name="Karsten Seitz" userId="f04c334e9e9c149d" providerId="LiveId" clId="{2065061C-6EAB-46E4-B293-68ED1F0DAF4B}" dt="2022-01-28T18:54:57.829" v="38" actId="20577"/>
      <pc:docMkLst>
        <pc:docMk/>
      </pc:docMkLst>
      <pc:sldChg chg="addSp delSp modSp add mod">
        <pc:chgData name="Karsten Seitz" userId="f04c334e9e9c149d" providerId="LiveId" clId="{2065061C-6EAB-46E4-B293-68ED1F0DAF4B}" dt="2022-01-28T18:54:57.829" v="38" actId="20577"/>
        <pc:sldMkLst>
          <pc:docMk/>
          <pc:sldMk cId="1635778895" sldId="597"/>
        </pc:sldMkLst>
        <pc:spChg chg="mod">
          <ac:chgData name="Karsten Seitz" userId="f04c334e9e9c149d" providerId="LiveId" clId="{2065061C-6EAB-46E4-B293-68ED1F0DAF4B}" dt="2022-01-28T18:54:57.829" v="38" actId="20577"/>
          <ac:spMkLst>
            <pc:docMk/>
            <pc:sldMk cId="1635778895" sldId="597"/>
            <ac:spMk id="3" creationId="{4E0E7EE0-F872-412B-94B8-A429DC128948}"/>
          </ac:spMkLst>
        </pc:spChg>
        <pc:spChg chg="del">
          <ac:chgData name="Karsten Seitz" userId="f04c334e9e9c149d" providerId="LiveId" clId="{2065061C-6EAB-46E4-B293-68ED1F0DAF4B}" dt="2022-01-28T18:53:43.902" v="1" actId="478"/>
          <ac:spMkLst>
            <pc:docMk/>
            <pc:sldMk cId="1635778895" sldId="597"/>
            <ac:spMk id="8" creationId="{EE2BDACE-1218-4F8C-BEA7-A3CF75CD5A21}"/>
          </ac:spMkLst>
        </pc:spChg>
        <pc:spChg chg="add mod">
          <ac:chgData name="Karsten Seitz" userId="f04c334e9e9c149d" providerId="LiveId" clId="{2065061C-6EAB-46E4-B293-68ED1F0DAF4B}" dt="2022-01-28T18:53:46.819" v="2"/>
          <ac:spMkLst>
            <pc:docMk/>
            <pc:sldMk cId="1635778895" sldId="597"/>
            <ac:spMk id="9" creationId="{0E394DB0-806C-488C-8FBA-6B1C74431F1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C337D-D2EF-4AA7-9D74-5CB265DFF4C2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98FA-3B0D-4B8A-8A13-CF90CEA1C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03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4C8DD-166C-6F49-8BEB-B91D1CB00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6A6B4B-A694-D247-8166-D8E88FB91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2E07A1-8709-AC4F-8CC6-9C9AA309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9F0837-698C-194A-9B04-893F05EF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3D31B4-DA71-C249-9C9D-1F88524C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50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0D025-0435-F040-94D8-83EA1FC6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FABAA9-086F-374C-9AFA-50F947FB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17AAF0-24BA-1145-BB99-1A994B04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5DE97D-2BF0-9F46-A446-66C0B568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142931-FA39-C14D-9D99-0012290C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B9CC3D5-920D-664E-B309-165D57C36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3DC244-EF50-D347-B539-85E068EFF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DE0E0E-3973-4049-9BA1-10F4DCE7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92C531-FFCA-C548-9200-124ABDFB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69EAA-8C72-3A41-9B1A-593DACB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589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6" y="111784"/>
            <a:ext cx="8545204" cy="13487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2004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7937" name="Picture 1" descr="D:\Documents\Logos\Afera logo met 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29760" y="171450"/>
            <a:ext cx="3347940" cy="120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761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87869-5104-E14E-9CE0-3E0F5EB5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478AC9-08A8-8B4F-993C-9AC86987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3FF527-6218-E34C-B625-0F312063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83AC3-885D-9044-8978-98A2685E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45AE94-A416-CA4A-8B05-EB14C016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74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74E29-87F2-3049-8265-8F565B9A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177E47-F4D4-E748-9E44-2135497F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3A03A3-84AD-FC4D-B2A6-E8667612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4FAB7-0C88-A24B-B7E3-EAA5AEC3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DBCFD2-CDA3-FF45-B8DF-3BE6D76F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93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B5696-3B79-B34C-935F-F9A40302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73834-A729-E24E-BC13-0531C5D07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9E0DCD-A278-2747-A0CD-101FDEA65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9D879B-9B1A-0142-A0A7-42551B19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2098F4-E85D-E143-8D68-14956463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AE25D4-1D8B-3D4D-A4CB-6DEA7FDA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70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6DF9C-19A4-3E41-8464-1864367B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5514FA-D02E-A54B-8D04-2CDFB98E2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77F758-8613-0F41-BBF7-461B48561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69ACCD1-C825-0245-8358-593F8B006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2D7AA87-9D93-C343-ADE8-9412B20C9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0C453D4-54B1-0748-B446-CBA5E9A2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FECA6B-7458-8A48-B49D-88165242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20C25F3-73BB-0443-B938-01DBA52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1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9A5FC-3AA7-2443-A467-614C2C23C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BF4175-651C-9B42-AAF4-0323EC09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1DB7126-CD6A-0D45-932E-4E56A820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30A15-5E70-FA46-9139-A746EF09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6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437729-B62C-8944-9ED2-E99C7CD4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12B0A2-8772-944A-869D-CB02D451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0ACE4C4-F862-B44D-8B31-ED66073C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23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E9039-E734-DF49-882C-287BE482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92296A-9FE3-5642-9098-7C1113A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8D9C9B-6C0F-D344-AD9D-E16ECB991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D1082-79AE-1C46-AAC9-968BE803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46E0C3-1097-6D4C-9FEC-B030F26A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EE159B-BF08-0D48-A223-1E326B0D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09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5854E-36D4-D247-8E52-03236F48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D0F8AEC-3B96-2B48-9EEB-1291165A1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409D110-CD49-8B4F-8A1F-6F593DD2A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DF1111-CA43-2B4A-AF6F-3288E2F6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17305D-AA1F-124B-8ED3-595987D1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B2F876-3071-4141-BDB0-49320846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80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7E94899-97C1-E749-86EF-702777A9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0A3106-8EC0-D24E-87F6-D309505CD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F61B8-DFFC-AB41-B2EB-90DD70546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CA1C-180F-7E42-AA02-10FE2BE3B069}" type="datetimeFigureOut">
              <a:rPr lang="nl-NL" smtClean="0"/>
              <a:pPr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4374CF-5C80-D74A-B0D1-5BD16A69B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AEB914-B212-AF49-B1AE-5462EA020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D28997-A0CF-BA41-8AC0-B36835326D5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393557" y="185738"/>
            <a:ext cx="1733798" cy="62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051" y="1600201"/>
            <a:ext cx="113093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3051" y="6254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pPr/>
              <a:t>May 24,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37446"/>
            <a:ext cx="512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4279"/>
      </p:ext>
    </p:extLst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l" defTabSz="609585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b="0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15" y="444508"/>
            <a:ext cx="10972800" cy="521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15" y="982199"/>
            <a:ext cx="7110008" cy="33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6102" y="6420102"/>
            <a:ext cx="83471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3051" y="972237"/>
            <a:ext cx="11707283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75298" y="6507727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4798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4061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2667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1" y="2679452"/>
            <a:ext cx="10972800" cy="71085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6274" y="6426427"/>
            <a:ext cx="88402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73051" y="1076495"/>
            <a:ext cx="109728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75298" y="6515316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5557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936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2133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customXml" Target="../ink/ink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customXml" Target="../ink/ink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hyperlink" Target="https://www.afera.com/members-only/technical-committee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customXml" Target="../ink/ink16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customXml" Target="../ink/ink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customXml" Target="../ink/ink2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.docx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customXml" Target="../ink/ink22.xml"/><Relationship Id="rId9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0.png"/><Relationship Id="rId4" Type="http://schemas.openxmlformats.org/officeDocument/2006/relationships/customXml" Target="../ink/ink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customXml" Target="../ink/ink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Status May 2022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Target </a:t>
            </a:r>
          </a:p>
          <a:p>
            <a:r>
              <a:rPr lang="de-DE" dirty="0" err="1"/>
              <a:t>Findings</a:t>
            </a:r>
            <a:endParaRPr lang="de-DE" dirty="0"/>
          </a:p>
          <a:p>
            <a:r>
              <a:rPr lang="de-DE" dirty="0" err="1"/>
              <a:t>Changes</a:t>
            </a:r>
            <a:endParaRPr lang="de-DE" dirty="0"/>
          </a:p>
          <a:p>
            <a:r>
              <a:rPr lang="de-DE" dirty="0"/>
              <a:t>Further </a:t>
            </a:r>
            <a:r>
              <a:rPr lang="de-DE" dirty="0" err="1"/>
              <a:t>work</a:t>
            </a:r>
            <a:r>
              <a:rPr lang="de-DE" dirty="0"/>
              <a:t>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3037199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Changes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err="1"/>
              <a:t>Changes</a:t>
            </a:r>
            <a:r>
              <a:rPr lang="de-DE" sz="2400" dirty="0"/>
              <a:t> in EN </a:t>
            </a:r>
            <a:r>
              <a:rPr lang="de-DE" sz="2400" dirty="0" err="1"/>
              <a:t>equivalents</a:t>
            </a:r>
            <a:r>
              <a:rPr lang="de-DE" sz="2400" dirty="0"/>
              <a:t> and </a:t>
            </a:r>
            <a:r>
              <a:rPr lang="de-DE" sz="2400" dirty="0" err="1"/>
              <a:t>others</a:t>
            </a:r>
            <a:endParaRPr lang="de-DE" sz="2400" dirty="0"/>
          </a:p>
          <a:p>
            <a:r>
              <a:rPr lang="de-DE" sz="2400" dirty="0" err="1"/>
              <a:t>Basically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considerations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GTFs, </a:t>
            </a:r>
            <a:r>
              <a:rPr lang="de-DE" sz="2400" dirty="0" err="1"/>
              <a:t>with</a:t>
            </a:r>
            <a:r>
              <a:rPr lang="de-DE" sz="2400" dirty="0"/>
              <a:t> a </a:t>
            </a:r>
            <a:r>
              <a:rPr lang="de-DE" sz="2400" dirty="0" err="1"/>
              <a:t>bit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„</a:t>
            </a:r>
            <a:r>
              <a:rPr lang="de-DE" sz="2400" dirty="0" err="1"/>
              <a:t>freedom</a:t>
            </a:r>
            <a:r>
              <a:rPr lang="de-DE" sz="2400" dirty="0"/>
              <a:t>“</a:t>
            </a:r>
          </a:p>
          <a:p>
            <a:r>
              <a:rPr lang="de-DE" sz="2400" dirty="0" err="1"/>
              <a:t>Adjusted</a:t>
            </a:r>
            <a:r>
              <a:rPr lang="de-DE" sz="2400" dirty="0"/>
              <a:t> „</a:t>
            </a:r>
            <a:r>
              <a:rPr lang="de-DE" sz="2400" dirty="0" err="1"/>
              <a:t>scope</a:t>
            </a:r>
            <a:r>
              <a:rPr lang="de-DE" sz="2400" dirty="0"/>
              <a:t>“, „Summary </a:t>
            </a:r>
            <a:r>
              <a:rPr lang="de-DE" sz="2400" dirty="0" err="1"/>
              <a:t>of</a:t>
            </a:r>
            <a:r>
              <a:rPr lang="de-DE" sz="2400" dirty="0"/>
              <a:t> Test </a:t>
            </a:r>
            <a:r>
              <a:rPr lang="de-DE" sz="2400" dirty="0" err="1"/>
              <a:t>method</a:t>
            </a:r>
            <a:r>
              <a:rPr lang="de-DE" sz="2400" dirty="0"/>
              <a:t>“, „</a:t>
            </a:r>
            <a:r>
              <a:rPr lang="de-DE" sz="2400" dirty="0" err="1"/>
              <a:t>Significance</a:t>
            </a:r>
            <a:r>
              <a:rPr lang="de-DE" sz="2400" dirty="0"/>
              <a:t> and Use“ </a:t>
            </a:r>
            <a:r>
              <a:rPr lang="de-DE" sz="2400" dirty="0" err="1"/>
              <a:t>to</a:t>
            </a:r>
            <a:r>
              <a:rPr lang="de-DE" sz="2400" dirty="0"/>
              <a:t> ENs in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cases</a:t>
            </a:r>
            <a:r>
              <a:rPr lang="de-DE" sz="2400" dirty="0"/>
              <a:t>, </a:t>
            </a:r>
            <a:r>
              <a:rPr lang="de-DE" sz="2400" dirty="0" err="1"/>
              <a:t>added</a:t>
            </a:r>
            <a:r>
              <a:rPr lang="de-DE" sz="2400" dirty="0"/>
              <a:t> </a:t>
            </a:r>
            <a:r>
              <a:rPr lang="de-DE" sz="2400" dirty="0" err="1"/>
              <a:t>reporting</a:t>
            </a:r>
            <a:r>
              <a:rPr lang="de-DE" sz="2400" dirty="0"/>
              <a:t> </a:t>
            </a:r>
            <a:r>
              <a:rPr lang="de-DE" sz="2400" dirty="0" err="1"/>
              <a:t>clause</a:t>
            </a:r>
            <a:r>
              <a:rPr lang="de-DE" sz="2400" dirty="0"/>
              <a:t> in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cases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Changed</a:t>
            </a:r>
            <a:r>
              <a:rPr lang="de-DE" sz="2400" dirty="0"/>
              <a:t>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text</a:t>
            </a:r>
            <a:r>
              <a:rPr lang="de-DE" sz="2400" dirty="0"/>
              <a:t> in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cases</a:t>
            </a:r>
            <a:r>
              <a:rPr lang="de-DE" sz="2400" dirty="0"/>
              <a:t>, </a:t>
            </a:r>
            <a:r>
              <a:rPr lang="de-DE" sz="2400" dirty="0" err="1"/>
              <a:t>better</a:t>
            </a:r>
            <a:r>
              <a:rPr lang="de-DE" sz="2400" dirty="0"/>
              <a:t> </a:t>
            </a:r>
            <a:r>
              <a:rPr lang="de-DE" sz="2400" dirty="0" err="1"/>
              <a:t>aligment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ENs and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clarity</a:t>
            </a:r>
            <a:r>
              <a:rPr lang="de-DE" sz="2400" dirty="0"/>
              <a:t>. e.g. Afera 4008 – </a:t>
            </a:r>
            <a:r>
              <a:rPr lang="de-DE" sz="2400" dirty="0" err="1"/>
              <a:t>unwind</a:t>
            </a:r>
            <a:r>
              <a:rPr lang="de-DE" sz="2400" dirty="0"/>
              <a:t> at high </a:t>
            </a:r>
            <a:r>
              <a:rPr lang="de-DE" sz="2400" dirty="0" err="1"/>
              <a:t>speed</a:t>
            </a:r>
            <a:endParaRPr lang="de-DE" sz="2400" dirty="0"/>
          </a:p>
          <a:p>
            <a:r>
              <a:rPr lang="de-DE" sz="2400" dirty="0" err="1"/>
              <a:t>Corrected</a:t>
            </a:r>
            <a:r>
              <a:rPr lang="de-DE" sz="2400" dirty="0"/>
              <a:t> </a:t>
            </a:r>
            <a:r>
              <a:rPr lang="de-DE" sz="2400" dirty="0" err="1"/>
              <a:t>critical</a:t>
            </a:r>
            <a:r>
              <a:rPr lang="de-DE" sz="2400" dirty="0"/>
              <a:t> </a:t>
            </a:r>
            <a:r>
              <a:rPr lang="de-DE" sz="2400" dirty="0" err="1"/>
              <a:t>mistakes</a:t>
            </a:r>
            <a:r>
              <a:rPr lang="de-DE" sz="2400" dirty="0"/>
              <a:t>, </a:t>
            </a:r>
            <a:r>
              <a:rPr lang="de-DE" sz="2400" dirty="0" err="1"/>
              <a:t>wrong</a:t>
            </a:r>
            <a:r>
              <a:rPr lang="de-DE" sz="2400" dirty="0"/>
              <a:t> </a:t>
            </a:r>
            <a:r>
              <a:rPr lang="de-DE" sz="2400" dirty="0" err="1"/>
              <a:t>speeds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Completed</a:t>
            </a:r>
            <a:r>
              <a:rPr lang="de-DE" sz="2400" dirty="0"/>
              <a:t> and </a:t>
            </a:r>
            <a:r>
              <a:rPr lang="de-DE" sz="2400" dirty="0" err="1"/>
              <a:t>corrected</a:t>
            </a:r>
            <a:r>
              <a:rPr lang="de-DE" sz="2400" dirty="0"/>
              <a:t> </a:t>
            </a:r>
            <a:r>
              <a:rPr lang="de-DE" sz="2400" dirty="0" err="1"/>
              <a:t>reference</a:t>
            </a:r>
            <a:r>
              <a:rPr lang="de-DE" sz="2400" dirty="0"/>
              <a:t> </a:t>
            </a:r>
            <a:r>
              <a:rPr lang="de-DE" sz="2400" dirty="0" err="1"/>
              <a:t>documents</a:t>
            </a:r>
            <a:r>
              <a:rPr lang="de-DE" sz="2400" dirty="0"/>
              <a:t>, </a:t>
            </a:r>
            <a:r>
              <a:rPr lang="de-DE" sz="2400" dirty="0" err="1"/>
              <a:t>changed</a:t>
            </a:r>
            <a:r>
              <a:rPr lang="de-DE" sz="2400" dirty="0"/>
              <a:t> </a:t>
            </a:r>
            <a:r>
              <a:rPr lang="de-DE" sz="2400" dirty="0" err="1"/>
              <a:t>formalities</a:t>
            </a:r>
            <a:r>
              <a:rPr lang="de-DE" sz="2400" dirty="0"/>
              <a:t>  </a:t>
            </a:r>
          </a:p>
          <a:p>
            <a:endParaRPr lang="de-DE" sz="2400" dirty="0"/>
          </a:p>
          <a:p>
            <a:r>
              <a:rPr lang="de-DE" sz="2400" dirty="0" err="1"/>
              <a:t>Changes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others</a:t>
            </a:r>
            <a:r>
              <a:rPr lang="de-DE" sz="2400" dirty="0"/>
              <a:t> ( w/o EN </a:t>
            </a:r>
            <a:r>
              <a:rPr lang="de-DE" sz="2400" dirty="0" err="1"/>
              <a:t>equivalents</a:t>
            </a:r>
            <a:r>
              <a:rPr lang="de-DE" sz="2400" dirty="0"/>
              <a:t>) </a:t>
            </a:r>
            <a:r>
              <a:rPr lang="de-DE" sz="2400" dirty="0" err="1"/>
              <a:t>according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best</a:t>
            </a:r>
            <a:r>
              <a:rPr lang="de-DE" sz="2400" dirty="0"/>
              <a:t> </a:t>
            </a:r>
            <a:r>
              <a:rPr lang="de-DE" sz="2400" dirty="0" err="1"/>
              <a:t>guess</a:t>
            </a:r>
            <a:r>
              <a:rPr lang="de-DE" sz="2400" dirty="0"/>
              <a:t> 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2909810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Changes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Changes</a:t>
            </a:r>
            <a:r>
              <a:rPr lang="de-DE" dirty="0"/>
              <a:t> in EN </a:t>
            </a:r>
            <a:r>
              <a:rPr lang="de-DE" dirty="0" err="1"/>
              <a:t>equivalents</a:t>
            </a:r>
            <a:r>
              <a:rPr lang="de-DE" dirty="0"/>
              <a:t> and </a:t>
            </a:r>
            <a:r>
              <a:rPr lang="de-DE" dirty="0" err="1"/>
              <a:t>others</a:t>
            </a:r>
            <a:r>
              <a:rPr lang="de-DE" dirty="0"/>
              <a:t> - </a:t>
            </a:r>
            <a:r>
              <a:rPr lang="de-DE" dirty="0" err="1"/>
              <a:t>pictures</a:t>
            </a:r>
            <a:endParaRPr lang="de-DE" dirty="0"/>
          </a:p>
          <a:p>
            <a:r>
              <a:rPr lang="de-DE" dirty="0" err="1"/>
              <a:t>Drawings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replaced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nice „modern“ </a:t>
            </a:r>
            <a:r>
              <a:rPr lang="de-DE" dirty="0" err="1"/>
              <a:t>photos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</a:t>
            </a:r>
            <a:r>
              <a:rPr lang="de-DE" dirty="0" err="1"/>
              <a:t>describe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devices</a:t>
            </a:r>
            <a:r>
              <a:rPr lang="de-DE" dirty="0"/>
              <a:t> (e. g. Elmendorf), and in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instances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drawings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descriptions</a:t>
            </a:r>
            <a:r>
              <a:rPr lang="de-DE" dirty="0"/>
              <a:t>, e. g. Afera 4010, 4011. </a:t>
            </a:r>
          </a:p>
          <a:p>
            <a:r>
              <a:rPr lang="de-DE" dirty="0"/>
              <a:t>=&gt; </a:t>
            </a:r>
            <a:r>
              <a:rPr lang="de-DE" dirty="0" err="1"/>
              <a:t>drawings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„</a:t>
            </a:r>
            <a:r>
              <a:rPr lang="de-DE" dirty="0" err="1"/>
              <a:t>modernized</a:t>
            </a:r>
            <a:r>
              <a:rPr lang="de-DE" dirty="0"/>
              <a:t>“ but not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replaced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photos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methodes</a:t>
            </a:r>
            <a:r>
              <a:rPr lang="de-DE" dirty="0"/>
              <a:t> </a:t>
            </a:r>
            <a:r>
              <a:rPr lang="de-DE" dirty="0" err="1"/>
              <a:t>difficulty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photos</a:t>
            </a:r>
            <a:r>
              <a:rPr lang="de-DE" dirty="0"/>
              <a:t>, e. g. Quick Stick  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441631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upload of drafts of amended TMs 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 </a:t>
            </a:r>
            <a:r>
              <a:rPr lang="de-DE" dirty="0" err="1"/>
              <a:t>Drafts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amended</a:t>
            </a:r>
            <a:r>
              <a:rPr lang="de-DE" dirty="0"/>
              <a:t> TMs –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parts</a:t>
            </a:r>
            <a:r>
              <a:rPr lang="de-DE" dirty="0"/>
              <a:t> –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uploaded</a:t>
            </a:r>
            <a:r>
              <a:rPr lang="de-DE" dirty="0"/>
              <a:t> </a:t>
            </a:r>
            <a:r>
              <a:rPr lang="de-DE" dirty="0" err="1"/>
              <a:t>onto</a:t>
            </a:r>
            <a:r>
              <a:rPr lang="de-DE" dirty="0"/>
              <a:t> TC </a:t>
            </a:r>
            <a:r>
              <a:rPr lang="de-DE" dirty="0" err="1"/>
              <a:t>website</a:t>
            </a:r>
            <a:r>
              <a:rPr lang="de-DE" dirty="0"/>
              <a:t>    </a:t>
            </a:r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dirty="0">
                <a:hlinkClick r:id="rId2"/>
              </a:rPr>
              <a:t>Technical Committee - Afera</a:t>
            </a:r>
            <a:r>
              <a:rPr lang="de-DE" dirty="0"/>
              <a:t>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1099950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further work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layout</a:t>
            </a:r>
            <a:endParaRPr lang="de-DE" dirty="0"/>
          </a:p>
          <a:p>
            <a:r>
              <a:rPr lang="de-DE" dirty="0" err="1"/>
              <a:t>Formatting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unformatted</a:t>
            </a:r>
            <a:r>
              <a:rPr lang="de-DE" dirty="0"/>
              <a:t> </a:t>
            </a:r>
            <a:r>
              <a:rPr lang="de-DE" dirty="0" err="1"/>
              <a:t>drafts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layout</a:t>
            </a:r>
            <a:r>
              <a:rPr lang="de-DE" dirty="0"/>
              <a:t>, find </a:t>
            </a:r>
            <a:r>
              <a:rPr lang="de-DE" dirty="0" err="1"/>
              <a:t>agency</a:t>
            </a:r>
            <a:endParaRPr lang="de-DE" dirty="0"/>
          </a:p>
          <a:p>
            <a:r>
              <a:rPr lang="de-DE" dirty="0"/>
              <a:t>Find </a:t>
            </a:r>
            <a:r>
              <a:rPr lang="de-DE" dirty="0" err="1"/>
              <a:t>appropriate</a:t>
            </a:r>
            <a:r>
              <a:rPr lang="de-DE" dirty="0"/>
              <a:t> </a:t>
            </a:r>
            <a:r>
              <a:rPr lang="de-DE" dirty="0" err="1"/>
              <a:t>photos</a:t>
            </a:r>
            <a:r>
              <a:rPr lang="de-DE" dirty="0"/>
              <a:t>, </a:t>
            </a:r>
            <a:r>
              <a:rPr lang="de-DE" dirty="0" err="1"/>
              <a:t>modernize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drawings</a:t>
            </a:r>
            <a:endParaRPr lang="de-DE" dirty="0"/>
          </a:p>
          <a:p>
            <a:pPr lvl="1"/>
            <a:r>
              <a:rPr lang="de-DE" dirty="0"/>
              <a:t>Contact PSTC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adopt</a:t>
            </a:r>
            <a:r>
              <a:rPr lang="de-DE" dirty="0"/>
              <a:t> </a:t>
            </a:r>
            <a:r>
              <a:rPr lang="de-DE" dirty="0" err="1"/>
              <a:t>photos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manual</a:t>
            </a:r>
            <a:endParaRPr lang="de-DE" dirty="0"/>
          </a:p>
          <a:p>
            <a:pPr lvl="1"/>
            <a:r>
              <a:rPr lang="de-DE" dirty="0"/>
              <a:t>Find </a:t>
            </a:r>
            <a:r>
              <a:rPr lang="de-DE" dirty="0" err="1"/>
              <a:t>agency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on </a:t>
            </a:r>
            <a:r>
              <a:rPr lang="de-DE" dirty="0" err="1"/>
              <a:t>drawings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/>
              <a:t>Work on </a:t>
            </a:r>
            <a:r>
              <a:rPr lang="de-DE" dirty="0" err="1"/>
              <a:t>layout</a:t>
            </a:r>
            <a:r>
              <a:rPr lang="de-DE" dirty="0"/>
              <a:t>, </a:t>
            </a:r>
            <a:r>
              <a:rPr lang="de-DE" dirty="0" err="1"/>
              <a:t>pictures</a:t>
            </a:r>
            <a:r>
              <a:rPr lang="de-DE" dirty="0"/>
              <a:t> etc. </a:t>
            </a:r>
            <a:r>
              <a:rPr lang="de-DE" dirty="0" err="1"/>
              <a:t>must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iterative </a:t>
            </a:r>
            <a:r>
              <a:rPr lang="de-DE" dirty="0" err="1"/>
              <a:t>process</a:t>
            </a:r>
            <a:r>
              <a:rPr lang="de-DE" dirty="0"/>
              <a:t>      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129524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further work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layout</a:t>
            </a:r>
            <a:r>
              <a:rPr lang="de-DE" dirty="0"/>
              <a:t>, </a:t>
            </a:r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DIN </a:t>
            </a:r>
            <a:r>
              <a:rPr lang="de-DE" dirty="0" err="1"/>
              <a:t>layout</a:t>
            </a:r>
            <a:r>
              <a:rPr lang="de-DE" dirty="0"/>
              <a:t>                 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18C96A66-8B82-0269-F9AA-54A14C731E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998" y="2261068"/>
            <a:ext cx="5886568" cy="36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6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further work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layout</a:t>
            </a:r>
            <a:r>
              <a:rPr lang="de-DE" dirty="0"/>
              <a:t>, </a:t>
            </a:r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DIN </a:t>
            </a:r>
            <a:r>
              <a:rPr lang="de-DE" dirty="0" err="1"/>
              <a:t>layout</a:t>
            </a:r>
            <a:r>
              <a:rPr lang="de-DE" dirty="0"/>
              <a:t>                 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0C7869B-3CA2-D90A-CE7A-1CBC151B1A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999" y="2297491"/>
            <a:ext cx="3712504" cy="395928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952C28F-ECE3-AC2C-BD4E-5C94080077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3228" y="2318710"/>
            <a:ext cx="3860890" cy="392466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A1EA0731-1B37-C773-5FD6-189F0395CDB0}"/>
              </a:ext>
            </a:extLst>
          </p:cNvPr>
          <p:cNvSpPr/>
          <p:nvPr/>
        </p:nvSpPr>
        <p:spPr>
          <a:xfrm>
            <a:off x="4970834" y="3803515"/>
            <a:ext cx="2925866" cy="524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1388DED-6AB5-6FE4-FCC7-90B9E0F275B3}"/>
              </a:ext>
            </a:extLst>
          </p:cNvPr>
          <p:cNvSpPr txBox="1"/>
          <p:nvPr/>
        </p:nvSpPr>
        <p:spPr>
          <a:xfrm>
            <a:off x="4494742" y="3521404"/>
            <a:ext cx="95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AEE806C-E09D-C7A5-7EC0-F89DD632AE47}"/>
              </a:ext>
            </a:extLst>
          </p:cNvPr>
          <p:cNvSpPr txBox="1"/>
          <p:nvPr/>
        </p:nvSpPr>
        <p:spPr>
          <a:xfrm>
            <a:off x="7557102" y="3505239"/>
            <a:ext cx="666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New </a:t>
            </a:r>
          </a:p>
        </p:txBody>
      </p:sp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F239E306-E2F5-47F9-0F8F-8159389DDC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491151"/>
              </p:ext>
            </p:extLst>
          </p:nvPr>
        </p:nvGraphicFramePr>
        <p:xfrm>
          <a:off x="7090564" y="5545406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8" imgW="914400" imgH="792360" progId="Word.Document.12">
                  <p:embed/>
                </p:oleObj>
              </mc:Choice>
              <mc:Fallback>
                <p:oleObj name="Document" showAsIcon="1" r:id="rId8" imgW="914400" imgH="792360" progId="Word.Document.12">
                  <p:embed/>
                  <p:pic>
                    <p:nvPicPr>
                      <p:cNvPr id="14" name="Objekt 13">
                        <a:extLst>
                          <a:ext uri="{FF2B5EF4-FFF2-40B4-BE49-F238E27FC236}">
                            <a16:creationId xmlns:a16="http://schemas.microsoft.com/office/drawing/2014/main" id="{F239E306-E2F5-47F9-0F8F-8159389DDC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90564" y="5545406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1577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further work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/>
          </a:bodyPr>
          <a:lstStyle/>
          <a:p>
            <a:r>
              <a:rPr lang="de-DE" dirty="0"/>
              <a:t>Further informative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manual</a:t>
            </a:r>
            <a:endParaRPr lang="de-DE" dirty="0"/>
          </a:p>
          <a:p>
            <a:pPr lvl="1"/>
            <a:r>
              <a:rPr lang="de-DE" dirty="0"/>
              <a:t>4028 + </a:t>
            </a:r>
            <a:r>
              <a:rPr lang="de-DE" dirty="0" err="1"/>
              <a:t>supplement</a:t>
            </a:r>
            <a:endParaRPr lang="de-DE" dirty="0"/>
          </a:p>
          <a:p>
            <a:pPr lvl="1"/>
            <a:r>
              <a:rPr lang="de-DE" dirty="0" err="1"/>
              <a:t>Suppliers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Test Equipment</a:t>
            </a:r>
          </a:p>
          <a:p>
            <a:pPr lvl="1"/>
            <a:r>
              <a:rPr lang="de-DE" dirty="0" err="1"/>
              <a:t>Proposals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setting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  <a:p>
            <a:pPr lvl="1"/>
            <a:r>
              <a:rPr lang="de-DE" dirty="0"/>
              <a:t>QS </a:t>
            </a:r>
            <a:r>
              <a:rPr lang="de-DE" dirty="0" err="1"/>
              <a:t>statement</a:t>
            </a:r>
            <a:endParaRPr lang="de-DE" dirty="0"/>
          </a:p>
          <a:p>
            <a:pPr lvl="1"/>
            <a:r>
              <a:rPr lang="de-DE" dirty="0" err="1"/>
              <a:t>Glossary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Terms</a:t>
            </a:r>
          </a:p>
          <a:p>
            <a:pPr lvl="1"/>
            <a:r>
              <a:rPr lang="de-DE" dirty="0"/>
              <a:t>Cross Reference Table</a:t>
            </a:r>
          </a:p>
          <a:p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basically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time </a:t>
            </a:r>
            <a:r>
              <a:rPr lang="de-DE" dirty="0" err="1"/>
              <a:t>being</a:t>
            </a:r>
            <a:r>
              <a:rPr lang="de-DE" dirty="0"/>
              <a:t>, </a:t>
            </a:r>
            <a:r>
              <a:rPr lang="de-DE" dirty="0" err="1"/>
              <a:t>exceptions</a:t>
            </a:r>
            <a:r>
              <a:rPr lang="de-DE"/>
              <a:t>:</a:t>
            </a:r>
            <a:endParaRPr lang="de-DE" dirty="0"/>
          </a:p>
          <a:p>
            <a:pPr lvl="1"/>
            <a:r>
              <a:rPr lang="de-DE" dirty="0"/>
              <a:t>Check </a:t>
            </a:r>
            <a:r>
              <a:rPr lang="de-DE" dirty="0" err="1"/>
              <a:t>of</a:t>
            </a:r>
            <a:r>
              <a:rPr lang="de-DE" dirty="0"/>
              <a:t> QS </a:t>
            </a:r>
            <a:r>
              <a:rPr lang="de-DE" dirty="0" err="1"/>
              <a:t>statement</a:t>
            </a:r>
            <a:r>
              <a:rPr lang="de-DE" dirty="0"/>
              <a:t> in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, </a:t>
            </a:r>
            <a:r>
              <a:rPr lang="de-DE" dirty="0" err="1"/>
              <a:t>amend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 </a:t>
            </a:r>
          </a:p>
          <a:p>
            <a:pPr lvl="1"/>
            <a:r>
              <a:rPr lang="de-DE" dirty="0"/>
              <a:t>Check </a:t>
            </a:r>
            <a:r>
              <a:rPr lang="de-DE" dirty="0" err="1"/>
              <a:t>of</a:t>
            </a:r>
            <a:r>
              <a:rPr lang="de-DE" dirty="0"/>
              <a:t> supplier </a:t>
            </a:r>
            <a:r>
              <a:rPr lang="de-DE" dirty="0" err="1"/>
              <a:t>list</a:t>
            </a:r>
            <a:r>
              <a:rPr lang="de-DE" dirty="0"/>
              <a:t> in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, </a:t>
            </a:r>
            <a:r>
              <a:rPr lang="de-DE" dirty="0" err="1"/>
              <a:t>amend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  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281835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Target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Online-</a:t>
            </a:r>
            <a:r>
              <a:rPr lang="de-DE" dirty="0" err="1"/>
              <a:t>publishable</a:t>
            </a:r>
            <a:r>
              <a:rPr lang="de-DE" dirty="0"/>
              <a:t> </a:t>
            </a:r>
            <a:r>
              <a:rPr lang="de-DE" dirty="0" err="1"/>
              <a:t>version</a:t>
            </a:r>
            <a:r>
              <a:rPr lang="de-DE" dirty="0"/>
              <a:t> in 2022</a:t>
            </a:r>
          </a:p>
          <a:p>
            <a:r>
              <a:rPr lang="de-DE" dirty="0"/>
              <a:t>Final draft </a:t>
            </a:r>
            <a:r>
              <a:rPr lang="de-DE" dirty="0" err="1"/>
              <a:t>for</a:t>
            </a:r>
            <a:r>
              <a:rPr lang="de-DE" dirty="0"/>
              <a:t> TC Meeting Sep.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Definition „</a:t>
            </a:r>
            <a:r>
              <a:rPr lang="de-DE" dirty="0" err="1"/>
              <a:t>Publishable</a:t>
            </a:r>
            <a:r>
              <a:rPr lang="de-DE" dirty="0"/>
              <a:t>“</a:t>
            </a:r>
          </a:p>
          <a:p>
            <a:pPr lvl="1"/>
            <a:r>
              <a:rPr lang="de-DE" dirty="0"/>
              <a:t>Benchmarking </a:t>
            </a:r>
            <a:r>
              <a:rPr lang="de-DE" dirty="0" err="1"/>
              <a:t>of</a:t>
            </a:r>
            <a:r>
              <a:rPr lang="de-DE" dirty="0"/>
              <a:t> Afera TMs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published</a:t>
            </a:r>
            <a:r>
              <a:rPr lang="de-DE" dirty="0"/>
              <a:t> and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purchased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Relevant </a:t>
            </a:r>
            <a:r>
              <a:rPr lang="de-DE" dirty="0" err="1"/>
              <a:t>benchmarks</a:t>
            </a:r>
            <a:r>
              <a:rPr lang="de-DE" dirty="0"/>
              <a:t>: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cross-reference</a:t>
            </a:r>
            <a:r>
              <a:rPr lang="de-DE" dirty="0"/>
              <a:t> </a:t>
            </a:r>
            <a:r>
              <a:rPr lang="de-DE" dirty="0" err="1"/>
              <a:t>table</a:t>
            </a:r>
            <a:r>
              <a:rPr lang="de-DE" dirty="0"/>
              <a:t> in </a:t>
            </a:r>
            <a:r>
              <a:rPr lang="de-DE" dirty="0" err="1"/>
              <a:t>manual</a:t>
            </a:r>
            <a:r>
              <a:rPr lang="de-DE" dirty="0"/>
              <a:t>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38374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8AE9165-B088-48EB-A0D6-11E2D21B76EF}"/>
              </a:ext>
            </a:extLst>
          </p:cNvPr>
          <p:cNvGraphicFramePr>
            <a:graphicFrameLocks noGrp="1"/>
          </p:cNvGraphicFramePr>
          <p:nvPr/>
        </p:nvGraphicFramePr>
        <p:xfrm>
          <a:off x="157479" y="1320111"/>
          <a:ext cx="11414764" cy="5196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4473">
                  <a:extLst>
                    <a:ext uri="{9D8B030D-6E8A-4147-A177-3AD203B41FA5}">
                      <a16:colId xmlns:a16="http://schemas.microsoft.com/office/drawing/2014/main" val="3854730725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63112851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190290873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252876630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1854887781"/>
                    </a:ext>
                  </a:extLst>
                </a:gridCol>
                <a:gridCol w="1225051">
                  <a:extLst>
                    <a:ext uri="{9D8B030D-6E8A-4147-A177-3AD203B41FA5}">
                      <a16:colId xmlns:a16="http://schemas.microsoft.com/office/drawing/2014/main" val="3576861920"/>
                    </a:ext>
                  </a:extLst>
                </a:gridCol>
                <a:gridCol w="1857926">
                  <a:extLst>
                    <a:ext uri="{9D8B030D-6E8A-4147-A177-3AD203B41FA5}">
                      <a16:colId xmlns:a16="http://schemas.microsoft.com/office/drawing/2014/main" val="610787937"/>
                    </a:ext>
                  </a:extLst>
                </a:gridCol>
              </a:tblGrid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Afera</a:t>
                      </a:r>
                    </a:p>
                    <a:p>
                      <a:r>
                        <a:rPr lang="de-DE" sz="1600" dirty="0"/>
                        <a:t>GTF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PSTC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ISO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72794"/>
                  </a:ext>
                </a:extLst>
              </a:tr>
              <a:tr h="580867">
                <a:tc>
                  <a:txBody>
                    <a:bodyPr/>
                    <a:lstStyle/>
                    <a:p>
                      <a:r>
                        <a:rPr lang="de-DE" sz="1600" dirty="0"/>
                        <a:t>5001</a:t>
                      </a:r>
                    </a:p>
                    <a:p>
                      <a:r>
                        <a:rPr lang="de-DE" sz="1600" dirty="0"/>
                        <a:t>6004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Not </a:t>
                      </a:r>
                      <a:r>
                        <a:rPr lang="de-DE" sz="1600" dirty="0" err="1"/>
                        <a:t>found</a:t>
                      </a:r>
                      <a:r>
                        <a:rPr lang="de-DE" sz="1600" dirty="0"/>
                        <a:t> in Beuth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29862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2018-05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586133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5004</a:t>
                      </a:r>
                    </a:p>
                    <a:p>
                      <a:r>
                        <a:rPr lang="de-DE" sz="1600" dirty="0"/>
                        <a:t>6005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14410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Not </a:t>
                      </a:r>
                      <a:r>
                        <a:rPr lang="de-DE" sz="1600" dirty="0" err="1"/>
                        <a:t>found</a:t>
                      </a:r>
                      <a:r>
                        <a:rPr lang="de-DE" sz="1600" dirty="0"/>
                        <a:t> in Beuth</a:t>
                      </a:r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29864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2018-05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76220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5012</a:t>
                      </a:r>
                    </a:p>
                    <a:p>
                      <a:r>
                        <a:rPr lang="de-DE" sz="1600" dirty="0"/>
                        <a:t>6006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29863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2018-05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4390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5013</a:t>
                      </a:r>
                    </a:p>
                    <a:p>
                      <a:r>
                        <a:rPr lang="de-DE" sz="1600" dirty="0"/>
                        <a:t>6001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(2012)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53187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5006</a:t>
                      </a:r>
                    </a:p>
                    <a:p>
                      <a:r>
                        <a:rPr lang="de-DE" sz="1600" dirty="0"/>
                        <a:t>6002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107681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5014</a:t>
                      </a:r>
                    </a:p>
                    <a:p>
                      <a:r>
                        <a:rPr lang="de-DE" sz="1600" dirty="0"/>
                        <a:t>6007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1312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GTF 6003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75411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961CD95-C351-4F5A-9AAD-11A8ADC68725}"/>
              </a:ext>
            </a:extLst>
          </p:cNvPr>
          <p:cNvSpPr txBox="1"/>
          <p:nvPr/>
        </p:nvSpPr>
        <p:spPr>
          <a:xfrm>
            <a:off x="311499" y="572756"/>
            <a:ext cx="6001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Standards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Afera </a:t>
            </a:r>
            <a:r>
              <a:rPr lang="de-DE" dirty="0" err="1"/>
              <a:t>standards</a:t>
            </a:r>
            <a:r>
              <a:rPr lang="de-DE" dirty="0"/>
              <a:t>,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versions</a:t>
            </a:r>
            <a:r>
              <a:rPr lang="de-DE" dirty="0"/>
              <a:t> - GTFs </a:t>
            </a:r>
          </a:p>
        </p:txBody>
      </p:sp>
    </p:spTree>
    <p:extLst>
      <p:ext uri="{BB962C8B-B14F-4D97-AF65-F5344CB8AC3E}">
        <p14:creationId xmlns:p14="http://schemas.microsoft.com/office/powerpoint/2010/main" val="113037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8AE9165-B088-48EB-A0D6-11E2D21B7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759563"/>
              </p:ext>
            </p:extLst>
          </p:nvPr>
        </p:nvGraphicFramePr>
        <p:xfrm>
          <a:off x="157479" y="1320111"/>
          <a:ext cx="11414764" cy="53598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4473">
                  <a:extLst>
                    <a:ext uri="{9D8B030D-6E8A-4147-A177-3AD203B41FA5}">
                      <a16:colId xmlns:a16="http://schemas.microsoft.com/office/drawing/2014/main" val="3854730725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63112851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190290873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252876630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1854887781"/>
                    </a:ext>
                  </a:extLst>
                </a:gridCol>
                <a:gridCol w="1225051">
                  <a:extLst>
                    <a:ext uri="{9D8B030D-6E8A-4147-A177-3AD203B41FA5}">
                      <a16:colId xmlns:a16="http://schemas.microsoft.com/office/drawing/2014/main" val="3576861920"/>
                    </a:ext>
                  </a:extLst>
                </a:gridCol>
                <a:gridCol w="1857926">
                  <a:extLst>
                    <a:ext uri="{9D8B030D-6E8A-4147-A177-3AD203B41FA5}">
                      <a16:colId xmlns:a16="http://schemas.microsoft.com/office/drawing/2014/main" val="610787937"/>
                    </a:ext>
                  </a:extLst>
                </a:gridCol>
              </a:tblGrid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Afera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PSTC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ISO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72794"/>
                  </a:ext>
                </a:extLst>
              </a:tr>
              <a:tr h="580867">
                <a:tc>
                  <a:txBody>
                    <a:bodyPr/>
                    <a:lstStyle/>
                    <a:p>
                      <a:r>
                        <a:rPr lang="de-DE" sz="1600" dirty="0"/>
                        <a:t>4003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586133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76220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4007 </a:t>
                      </a:r>
                      <a:r>
                        <a:rPr lang="de-DE" sz="1600" dirty="0" err="1"/>
                        <a:t>supplement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12025 Annex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4390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53187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107681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1312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75411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961CD95-C351-4F5A-9AAD-11A8ADC68725}"/>
              </a:ext>
            </a:extLst>
          </p:cNvPr>
          <p:cNvSpPr txBox="1"/>
          <p:nvPr/>
        </p:nvSpPr>
        <p:spPr>
          <a:xfrm>
            <a:off x="311499" y="572756"/>
            <a:ext cx="639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Standards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Afera </a:t>
            </a:r>
            <a:r>
              <a:rPr lang="de-DE" dirty="0" err="1"/>
              <a:t>standards</a:t>
            </a:r>
            <a:r>
              <a:rPr lang="de-DE" dirty="0"/>
              <a:t>,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versions</a:t>
            </a:r>
            <a:r>
              <a:rPr lang="de-DE" dirty="0"/>
              <a:t> – </a:t>
            </a:r>
            <a:r>
              <a:rPr lang="de-DE" dirty="0" err="1"/>
              <a:t>no</a:t>
            </a:r>
            <a:r>
              <a:rPr lang="de-DE" dirty="0"/>
              <a:t> GTFs </a:t>
            </a:r>
          </a:p>
        </p:txBody>
      </p:sp>
    </p:spTree>
    <p:extLst>
      <p:ext uri="{BB962C8B-B14F-4D97-AF65-F5344CB8AC3E}">
        <p14:creationId xmlns:p14="http://schemas.microsoft.com/office/powerpoint/2010/main" val="137912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8AE9165-B088-48EB-A0D6-11E2D21B7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45524"/>
              </p:ext>
            </p:extLst>
          </p:nvPr>
        </p:nvGraphicFramePr>
        <p:xfrm>
          <a:off x="157479" y="1320111"/>
          <a:ext cx="11414764" cy="5196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4473">
                  <a:extLst>
                    <a:ext uri="{9D8B030D-6E8A-4147-A177-3AD203B41FA5}">
                      <a16:colId xmlns:a16="http://schemas.microsoft.com/office/drawing/2014/main" val="3854730725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63112851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190290873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252876630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1854887781"/>
                    </a:ext>
                  </a:extLst>
                </a:gridCol>
                <a:gridCol w="1225051">
                  <a:extLst>
                    <a:ext uri="{9D8B030D-6E8A-4147-A177-3AD203B41FA5}">
                      <a16:colId xmlns:a16="http://schemas.microsoft.com/office/drawing/2014/main" val="3576861920"/>
                    </a:ext>
                  </a:extLst>
                </a:gridCol>
                <a:gridCol w="1857926">
                  <a:extLst>
                    <a:ext uri="{9D8B030D-6E8A-4147-A177-3AD203B41FA5}">
                      <a16:colId xmlns:a16="http://schemas.microsoft.com/office/drawing/2014/main" val="610787937"/>
                    </a:ext>
                  </a:extLst>
                </a:gridCol>
              </a:tblGrid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Afera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PSTC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 dirty="0"/>
                    </a:p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ISO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/>
                        <a:t>latest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version</a:t>
                      </a:r>
                      <a:endParaRPr lang="de-DE" sz="1600"/>
                    </a:p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72794"/>
                  </a:ext>
                </a:extLst>
              </a:tr>
              <a:tr h="580867">
                <a:tc>
                  <a:txBody>
                    <a:bodyPr/>
                    <a:lstStyle/>
                    <a:p>
                      <a:r>
                        <a:rPr lang="de-DE" sz="1600" dirty="0"/>
                        <a:t>4013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586133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76220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4390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53187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107681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1312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12036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75411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961CD95-C351-4F5A-9AAD-11A8ADC68725}"/>
              </a:ext>
            </a:extLst>
          </p:cNvPr>
          <p:cNvSpPr txBox="1"/>
          <p:nvPr/>
        </p:nvSpPr>
        <p:spPr>
          <a:xfrm>
            <a:off x="311499" y="572756"/>
            <a:ext cx="639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Standards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Afera </a:t>
            </a:r>
            <a:r>
              <a:rPr lang="de-DE" dirty="0" err="1"/>
              <a:t>standards</a:t>
            </a:r>
            <a:r>
              <a:rPr lang="de-DE" dirty="0"/>
              <a:t>,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versions</a:t>
            </a:r>
            <a:r>
              <a:rPr lang="de-DE" dirty="0"/>
              <a:t> – </a:t>
            </a:r>
            <a:r>
              <a:rPr lang="de-DE" dirty="0" err="1"/>
              <a:t>no</a:t>
            </a:r>
            <a:r>
              <a:rPr lang="de-DE" dirty="0"/>
              <a:t> GTFs </a:t>
            </a:r>
          </a:p>
        </p:txBody>
      </p:sp>
    </p:spTree>
    <p:extLst>
      <p:ext uri="{BB962C8B-B14F-4D97-AF65-F5344CB8AC3E}">
        <p14:creationId xmlns:p14="http://schemas.microsoft.com/office/powerpoint/2010/main" val="141305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8AE9165-B088-48EB-A0D6-11E2D21B7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466205"/>
              </p:ext>
            </p:extLst>
          </p:nvPr>
        </p:nvGraphicFramePr>
        <p:xfrm>
          <a:off x="157479" y="1320111"/>
          <a:ext cx="11414764" cy="33818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4473">
                  <a:extLst>
                    <a:ext uri="{9D8B030D-6E8A-4147-A177-3AD203B41FA5}">
                      <a16:colId xmlns:a16="http://schemas.microsoft.com/office/drawing/2014/main" val="3854730725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63112851"/>
                    </a:ext>
                  </a:extLst>
                </a:gridCol>
                <a:gridCol w="1886579">
                  <a:extLst>
                    <a:ext uri="{9D8B030D-6E8A-4147-A177-3AD203B41FA5}">
                      <a16:colId xmlns:a16="http://schemas.microsoft.com/office/drawing/2014/main" val="190290873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2528766301"/>
                    </a:ext>
                  </a:extLst>
                </a:gridCol>
                <a:gridCol w="1862078">
                  <a:extLst>
                    <a:ext uri="{9D8B030D-6E8A-4147-A177-3AD203B41FA5}">
                      <a16:colId xmlns:a16="http://schemas.microsoft.com/office/drawing/2014/main" val="1854887781"/>
                    </a:ext>
                  </a:extLst>
                </a:gridCol>
                <a:gridCol w="1225051">
                  <a:extLst>
                    <a:ext uri="{9D8B030D-6E8A-4147-A177-3AD203B41FA5}">
                      <a16:colId xmlns:a16="http://schemas.microsoft.com/office/drawing/2014/main" val="3576861920"/>
                    </a:ext>
                  </a:extLst>
                </a:gridCol>
                <a:gridCol w="1857926">
                  <a:extLst>
                    <a:ext uri="{9D8B030D-6E8A-4147-A177-3AD203B41FA5}">
                      <a16:colId xmlns:a16="http://schemas.microsoft.com/office/drawing/2014/main" val="610787937"/>
                    </a:ext>
                  </a:extLst>
                </a:gridCol>
              </a:tblGrid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Afera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PSTC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ISO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72794"/>
                  </a:ext>
                </a:extLst>
              </a:tr>
              <a:tr h="580867">
                <a:tc>
                  <a:txBody>
                    <a:bodyPr/>
                    <a:lstStyle/>
                    <a:p>
                      <a:r>
                        <a:rPr lang="de-DE" sz="1600" dirty="0"/>
                        <a:t>4026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586133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762205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43908"/>
                  </a:ext>
                </a:extLst>
              </a:tr>
              <a:tr h="659342">
                <a:tc>
                  <a:txBody>
                    <a:bodyPr/>
                    <a:lstStyle/>
                    <a:p>
                      <a:r>
                        <a:rPr lang="de-DE" sz="1600" dirty="0"/>
                        <a:t>4028 Supplement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531875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961CD95-C351-4F5A-9AAD-11A8ADC68725}"/>
              </a:ext>
            </a:extLst>
          </p:cNvPr>
          <p:cNvSpPr txBox="1"/>
          <p:nvPr/>
        </p:nvSpPr>
        <p:spPr>
          <a:xfrm>
            <a:off x="311499" y="572756"/>
            <a:ext cx="639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Standards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Afera </a:t>
            </a:r>
            <a:r>
              <a:rPr lang="de-DE" dirty="0" err="1"/>
              <a:t>standards</a:t>
            </a:r>
            <a:r>
              <a:rPr lang="de-DE" dirty="0"/>
              <a:t>,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versions</a:t>
            </a:r>
            <a:r>
              <a:rPr lang="de-DE" dirty="0"/>
              <a:t> – </a:t>
            </a:r>
            <a:r>
              <a:rPr lang="de-DE" dirty="0" err="1"/>
              <a:t>no</a:t>
            </a:r>
            <a:r>
              <a:rPr lang="de-DE" dirty="0"/>
              <a:t> GTFs </a:t>
            </a:r>
          </a:p>
        </p:txBody>
      </p:sp>
    </p:spTree>
    <p:extLst>
      <p:ext uri="{BB962C8B-B14F-4D97-AF65-F5344CB8AC3E}">
        <p14:creationId xmlns:p14="http://schemas.microsoft.com/office/powerpoint/2010/main" val="330076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Target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Conclusions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benchmarks</a:t>
            </a:r>
            <a:endParaRPr lang="de-DE" dirty="0"/>
          </a:p>
          <a:p>
            <a:r>
              <a:rPr lang="de-DE" dirty="0"/>
              <a:t>Relevant </a:t>
            </a:r>
            <a:r>
              <a:rPr lang="de-DE" dirty="0" err="1"/>
              <a:t>for</a:t>
            </a:r>
            <a:r>
              <a:rPr lang="de-DE" dirty="0"/>
              <a:t> GTFs: </a:t>
            </a:r>
            <a:r>
              <a:rPr lang="de-DE" u="sng" dirty="0"/>
              <a:t>PSTC Methods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edition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Manual – 2014</a:t>
            </a:r>
          </a:p>
          <a:p>
            <a:r>
              <a:rPr lang="de-DE" dirty="0"/>
              <a:t>Relevant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Methods: </a:t>
            </a:r>
            <a:r>
              <a:rPr lang="de-DE" u="sng" dirty="0"/>
              <a:t>ENs</a:t>
            </a:r>
            <a:r>
              <a:rPr lang="de-DE" dirty="0"/>
              <a:t> –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versions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1996</a:t>
            </a:r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relevant </a:t>
            </a:r>
            <a:r>
              <a:rPr lang="de-DE" dirty="0" err="1"/>
              <a:t>benchmarks</a:t>
            </a:r>
            <a:endParaRPr lang="de-DE" dirty="0"/>
          </a:p>
          <a:p>
            <a:r>
              <a:rPr lang="de-DE" dirty="0"/>
              <a:t>ISOs (</a:t>
            </a:r>
            <a:r>
              <a:rPr lang="de-DE" dirty="0" err="1"/>
              <a:t>three</a:t>
            </a:r>
            <a:r>
              <a:rPr lang="de-DE" dirty="0"/>
              <a:t>)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modern </a:t>
            </a:r>
            <a:r>
              <a:rPr lang="de-DE" dirty="0" err="1"/>
              <a:t>benchmarks</a:t>
            </a:r>
            <a:r>
              <a:rPr lang="de-DE" dirty="0"/>
              <a:t> – not </a:t>
            </a:r>
            <a:r>
              <a:rPr lang="de-DE" dirty="0" err="1"/>
              <a:t>taken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account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danger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copyrights</a:t>
            </a:r>
            <a:r>
              <a:rPr lang="de-DE" dirty="0"/>
              <a:t> </a:t>
            </a:r>
            <a:r>
              <a:rPr lang="de-DE" dirty="0" err="1"/>
              <a:t>infringements</a:t>
            </a:r>
            <a:r>
              <a:rPr lang="de-DE" dirty="0"/>
              <a:t> and </a:t>
            </a:r>
            <a:r>
              <a:rPr lang="de-DE" dirty="0" err="1"/>
              <a:t>deviations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GTF </a:t>
            </a:r>
            <a:r>
              <a:rPr lang="de-DE" dirty="0" err="1"/>
              <a:t>contents</a:t>
            </a:r>
            <a:r>
              <a:rPr lang="de-DE" dirty="0"/>
              <a:t>. </a:t>
            </a:r>
          </a:p>
          <a:p>
            <a:endParaRPr lang="de-DE" dirty="0"/>
          </a:p>
          <a:p>
            <a:r>
              <a:rPr lang="de-DE" dirty="0"/>
              <a:t>Cross-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table</a:t>
            </a:r>
            <a:r>
              <a:rPr lang="de-DE" dirty="0"/>
              <a:t> </a:t>
            </a:r>
            <a:r>
              <a:rPr lang="de-DE" dirty="0" err="1"/>
              <a:t>claims</a:t>
            </a:r>
            <a:r>
              <a:rPr lang="de-DE" dirty="0"/>
              <a:t> </a:t>
            </a:r>
            <a:r>
              <a:rPr lang="de-DE" dirty="0" err="1"/>
              <a:t>equivalence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Afera </a:t>
            </a:r>
            <a:r>
              <a:rPr lang="de-DE" dirty="0" err="1"/>
              <a:t>methods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GTFs and ENs (and ISOs)</a:t>
            </a:r>
          </a:p>
          <a:p>
            <a:pPr lvl="1"/>
            <a:r>
              <a:rPr lang="de-DE" sz="2800" dirty="0"/>
              <a:t>Guideline: </a:t>
            </a:r>
            <a:r>
              <a:rPr lang="de-DE" sz="2800" dirty="0" err="1"/>
              <a:t>stay</a:t>
            </a:r>
            <a:r>
              <a:rPr lang="de-DE" sz="2800" dirty="0"/>
              <a:t> </a:t>
            </a:r>
            <a:r>
              <a:rPr lang="de-DE" sz="2800" dirty="0" err="1"/>
              <a:t>as</a:t>
            </a:r>
            <a:r>
              <a:rPr lang="de-DE" sz="2800" dirty="0"/>
              <a:t> </a:t>
            </a:r>
            <a:r>
              <a:rPr lang="de-DE" sz="2800" dirty="0" err="1"/>
              <a:t>close</a:t>
            </a:r>
            <a:r>
              <a:rPr lang="de-DE" sz="2800" dirty="0"/>
              <a:t> //</a:t>
            </a:r>
            <a:r>
              <a:rPr lang="de-DE" sz="2800" dirty="0" err="1"/>
              <a:t>come</a:t>
            </a:r>
            <a:r>
              <a:rPr lang="de-DE" sz="2800" dirty="0"/>
              <a:t> </a:t>
            </a:r>
            <a:r>
              <a:rPr lang="de-DE" sz="2800" dirty="0" err="1"/>
              <a:t>as</a:t>
            </a:r>
            <a:r>
              <a:rPr lang="de-DE" sz="2800" dirty="0"/>
              <a:t> </a:t>
            </a:r>
            <a:r>
              <a:rPr lang="de-DE" sz="2800" dirty="0" err="1"/>
              <a:t>close</a:t>
            </a:r>
            <a:r>
              <a:rPr lang="de-DE" sz="2800" dirty="0"/>
              <a:t> </a:t>
            </a:r>
            <a:r>
              <a:rPr lang="de-DE" sz="2800" dirty="0" err="1"/>
              <a:t>as</a:t>
            </a:r>
            <a:r>
              <a:rPr lang="de-DE" sz="2800" dirty="0"/>
              <a:t> possible </a:t>
            </a:r>
            <a:r>
              <a:rPr lang="de-DE" sz="2800" dirty="0" err="1"/>
              <a:t>to</a:t>
            </a:r>
            <a:r>
              <a:rPr lang="de-DE" sz="2800" dirty="0"/>
              <a:t> GTFs, ENs 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186210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Findings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General </a:t>
            </a:r>
            <a:r>
              <a:rPr lang="de-DE" dirty="0" err="1"/>
              <a:t>Findings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GTFs</a:t>
            </a:r>
          </a:p>
          <a:p>
            <a:r>
              <a:rPr lang="de-DE" dirty="0"/>
              <a:t>Texts </a:t>
            </a:r>
            <a:r>
              <a:rPr lang="de-DE" dirty="0" err="1"/>
              <a:t>are</a:t>
            </a:r>
            <a:r>
              <a:rPr lang="de-DE" dirty="0"/>
              <a:t> in large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identical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PSTC GTFs, 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oddities</a:t>
            </a:r>
            <a:r>
              <a:rPr lang="de-DE" dirty="0"/>
              <a:t> in </a:t>
            </a:r>
            <a:r>
              <a:rPr lang="de-DE" dirty="0" err="1"/>
              <a:t>contents</a:t>
            </a:r>
            <a:r>
              <a:rPr lang="de-DE" dirty="0"/>
              <a:t> and </a:t>
            </a:r>
            <a:r>
              <a:rPr lang="de-DE" dirty="0" err="1"/>
              <a:t>language</a:t>
            </a:r>
            <a:r>
              <a:rPr lang="de-DE" dirty="0"/>
              <a:t>, e. g. „</a:t>
            </a:r>
            <a:r>
              <a:rPr lang="de-DE" dirty="0" err="1"/>
              <a:t>significant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“,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conditioning</a:t>
            </a:r>
            <a:r>
              <a:rPr lang="de-DE" dirty="0"/>
              <a:t> time….. </a:t>
            </a:r>
          </a:p>
          <a:p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critical</a:t>
            </a:r>
            <a:r>
              <a:rPr lang="de-DE" dirty="0"/>
              <a:t> </a:t>
            </a:r>
            <a:r>
              <a:rPr lang="de-DE" dirty="0" err="1"/>
              <a:t>mistakes</a:t>
            </a:r>
            <a:r>
              <a:rPr lang="de-DE" dirty="0"/>
              <a:t>, e. g. </a:t>
            </a:r>
            <a:r>
              <a:rPr lang="de-DE" dirty="0" err="1"/>
              <a:t>wrong</a:t>
            </a:r>
            <a:r>
              <a:rPr lang="de-DE" dirty="0"/>
              <a:t> </a:t>
            </a:r>
            <a:r>
              <a:rPr lang="de-DE" dirty="0" err="1"/>
              <a:t>speed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measurements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General </a:t>
            </a:r>
            <a:r>
              <a:rPr lang="de-DE" dirty="0" err="1"/>
              <a:t>Findings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EN </a:t>
            </a:r>
            <a:r>
              <a:rPr lang="de-DE" dirty="0" err="1"/>
              <a:t>equivalents</a:t>
            </a:r>
            <a:endParaRPr lang="de-DE" dirty="0"/>
          </a:p>
          <a:p>
            <a:r>
              <a:rPr lang="de-DE" dirty="0"/>
              <a:t>Texts </a:t>
            </a:r>
            <a:r>
              <a:rPr lang="de-DE" dirty="0" err="1"/>
              <a:t>are</a:t>
            </a:r>
            <a:r>
              <a:rPr lang="de-DE" dirty="0"/>
              <a:t> in large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identical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ENs,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deviations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GTFs, in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parts</a:t>
            </a:r>
            <a:endParaRPr lang="de-DE" dirty="0"/>
          </a:p>
          <a:p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critical</a:t>
            </a:r>
            <a:r>
              <a:rPr lang="de-DE" dirty="0"/>
              <a:t> </a:t>
            </a:r>
            <a:r>
              <a:rPr lang="de-DE" dirty="0" err="1"/>
              <a:t>mistakes</a:t>
            </a:r>
            <a:r>
              <a:rPr lang="de-DE" dirty="0"/>
              <a:t>, e. g. </a:t>
            </a:r>
            <a:r>
              <a:rPr lang="de-DE" dirty="0" err="1"/>
              <a:t>wrong</a:t>
            </a:r>
            <a:r>
              <a:rPr lang="de-DE" dirty="0"/>
              <a:t> </a:t>
            </a:r>
            <a:r>
              <a:rPr lang="de-DE" dirty="0" err="1"/>
              <a:t>speeds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measurements</a:t>
            </a:r>
            <a:r>
              <a:rPr lang="de-DE" dirty="0"/>
              <a:t>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err="1"/>
              <a:t>Findings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Afera 5012 </a:t>
            </a:r>
          </a:p>
          <a:p>
            <a:r>
              <a:rPr lang="de-DE" sz="2600" dirty="0"/>
              <a:t>Both 5012 and </a:t>
            </a:r>
            <a:r>
              <a:rPr lang="de-DE" sz="2600" dirty="0" err="1"/>
              <a:t>corresponding</a:t>
            </a:r>
            <a:r>
              <a:rPr lang="de-DE" sz="2600" dirty="0"/>
              <a:t> PSTC 107 </a:t>
            </a:r>
            <a:r>
              <a:rPr lang="de-DE" sz="2600" dirty="0" err="1"/>
              <a:t>have</a:t>
            </a:r>
            <a:r>
              <a:rPr lang="de-DE" sz="2600" dirty="0"/>
              <a:t> (</a:t>
            </a:r>
            <a:r>
              <a:rPr lang="de-DE" sz="2600" dirty="0" err="1"/>
              <a:t>the</a:t>
            </a:r>
            <a:r>
              <a:rPr lang="de-DE" sz="2600" dirty="0"/>
              <a:t> same) </a:t>
            </a:r>
            <a:r>
              <a:rPr lang="de-DE" sz="2600" dirty="0" err="1"/>
              <a:t>structural</a:t>
            </a:r>
            <a:r>
              <a:rPr lang="de-DE" sz="2600" dirty="0"/>
              <a:t> </a:t>
            </a:r>
            <a:r>
              <a:rPr lang="de-DE" sz="2600" dirty="0" err="1"/>
              <a:t>deficiencies</a:t>
            </a:r>
            <a:r>
              <a:rPr lang="de-DE" sz="2600" dirty="0"/>
              <a:t>, </a:t>
            </a:r>
            <a:r>
              <a:rPr lang="de-DE" sz="2600" dirty="0" err="1"/>
              <a:t>need</a:t>
            </a:r>
            <a:r>
              <a:rPr lang="de-DE" sz="2600" dirty="0"/>
              <a:t> fundamental </a:t>
            </a:r>
            <a:r>
              <a:rPr lang="de-DE" sz="2600" dirty="0" err="1"/>
              <a:t>revision</a:t>
            </a:r>
            <a:r>
              <a:rPr lang="de-DE" sz="2600" dirty="0"/>
              <a:t> – </a:t>
            </a:r>
            <a:r>
              <a:rPr lang="de-DE" sz="2600" dirty="0" err="1"/>
              <a:t>circumventing</a:t>
            </a:r>
            <a:r>
              <a:rPr lang="de-DE" sz="2600" dirty="0"/>
              <a:t> </a:t>
            </a:r>
            <a:r>
              <a:rPr lang="de-DE" sz="2600" dirty="0" err="1"/>
              <a:t>wording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ISO 29863. 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3261183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 on Afera Test Manual – </a:t>
            </a:r>
            <a:br>
              <a:rPr lang="en-US" sz="4000" b="1" dirty="0"/>
            </a:br>
            <a:r>
              <a:rPr lang="en-US" sz="4000" b="1" dirty="0"/>
              <a:t>Changes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3294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Changes</a:t>
            </a:r>
            <a:r>
              <a:rPr lang="de-DE" dirty="0"/>
              <a:t> in GTFs</a:t>
            </a:r>
          </a:p>
          <a:p>
            <a:r>
              <a:rPr lang="de-DE" dirty="0" err="1"/>
              <a:t>Corrected</a:t>
            </a:r>
            <a:r>
              <a:rPr lang="de-DE" dirty="0"/>
              <a:t> </a:t>
            </a:r>
            <a:r>
              <a:rPr lang="de-DE" dirty="0" err="1"/>
              <a:t>critical</a:t>
            </a:r>
            <a:r>
              <a:rPr lang="de-DE" dirty="0"/>
              <a:t> </a:t>
            </a:r>
            <a:r>
              <a:rPr lang="de-DE" dirty="0" err="1"/>
              <a:t>mistakes</a:t>
            </a:r>
            <a:r>
              <a:rPr lang="de-DE" dirty="0"/>
              <a:t>, e. g. </a:t>
            </a:r>
            <a:r>
              <a:rPr lang="de-DE" dirty="0" err="1"/>
              <a:t>wrong</a:t>
            </a:r>
            <a:r>
              <a:rPr lang="de-DE" dirty="0"/>
              <a:t> </a:t>
            </a:r>
            <a:r>
              <a:rPr lang="de-DE" dirty="0" err="1"/>
              <a:t>speeds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wrong</a:t>
            </a:r>
            <a:r>
              <a:rPr lang="de-DE" dirty="0"/>
              <a:t> in Afera, </a:t>
            </a:r>
            <a:r>
              <a:rPr lang="de-DE" dirty="0" err="1"/>
              <a:t>only</a:t>
            </a:r>
            <a:r>
              <a:rPr lang="de-DE" dirty="0"/>
              <a:t>.</a:t>
            </a:r>
          </a:p>
          <a:p>
            <a:r>
              <a:rPr lang="de-DE" dirty="0" err="1"/>
              <a:t>adjusted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Afera </a:t>
            </a:r>
            <a:r>
              <a:rPr lang="de-DE" dirty="0" err="1"/>
              <a:t>to</a:t>
            </a:r>
            <a:r>
              <a:rPr lang="de-DE" dirty="0"/>
              <a:t> PSTC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far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possible, e. g. </a:t>
            </a:r>
            <a:r>
              <a:rPr lang="de-DE" dirty="0" err="1"/>
              <a:t>adopted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specimen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tested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PSTC </a:t>
            </a:r>
            <a:r>
              <a:rPr lang="de-DE" dirty="0" err="1"/>
              <a:t>manual</a:t>
            </a:r>
            <a:r>
              <a:rPr lang="de-DE" dirty="0"/>
              <a:t>, Afera 5001 </a:t>
            </a:r>
          </a:p>
          <a:p>
            <a:r>
              <a:rPr lang="de-DE" dirty="0" err="1"/>
              <a:t>Deviated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alignment</a:t>
            </a:r>
            <a:r>
              <a:rPr lang="de-DE" dirty="0"/>
              <a:t> in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, e. g. </a:t>
            </a:r>
            <a:r>
              <a:rPr lang="de-DE" dirty="0" err="1"/>
              <a:t>removed</a:t>
            </a:r>
            <a:r>
              <a:rPr lang="de-DE" dirty="0"/>
              <a:t> „</a:t>
            </a:r>
            <a:r>
              <a:rPr lang="de-DE" dirty="0" err="1"/>
              <a:t>significant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“ in Afera 5004   </a:t>
            </a:r>
          </a:p>
          <a:p>
            <a:r>
              <a:rPr lang="de-DE" dirty="0" err="1"/>
              <a:t>Figures</a:t>
            </a:r>
            <a:r>
              <a:rPr lang="de-DE" dirty="0"/>
              <a:t>: </a:t>
            </a:r>
            <a:r>
              <a:rPr lang="de-DE" dirty="0" err="1"/>
              <a:t>corrected</a:t>
            </a:r>
            <a:r>
              <a:rPr lang="de-DE" dirty="0"/>
              <a:t> </a:t>
            </a:r>
            <a:r>
              <a:rPr lang="de-DE" dirty="0" err="1"/>
              <a:t>wrong</a:t>
            </a:r>
            <a:r>
              <a:rPr lang="de-DE" dirty="0"/>
              <a:t> </a:t>
            </a:r>
            <a:r>
              <a:rPr lang="de-DE" dirty="0" err="1"/>
              <a:t>ordering</a:t>
            </a:r>
            <a:r>
              <a:rPr lang="de-DE" dirty="0"/>
              <a:t>, </a:t>
            </a:r>
            <a:r>
              <a:rPr lang="de-DE" dirty="0" err="1"/>
              <a:t>designation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figures</a:t>
            </a:r>
            <a:r>
              <a:rPr lang="de-DE" dirty="0"/>
              <a:t>.</a:t>
            </a:r>
          </a:p>
          <a:p>
            <a:r>
              <a:rPr lang="de-DE" dirty="0" err="1"/>
              <a:t>Checked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congruence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pictures</a:t>
            </a:r>
            <a:r>
              <a:rPr lang="de-DE" dirty="0"/>
              <a:t> and </a:t>
            </a:r>
            <a:r>
              <a:rPr lang="de-DE" dirty="0" err="1"/>
              <a:t>text</a:t>
            </a:r>
            <a:r>
              <a:rPr lang="de-DE" dirty="0"/>
              <a:t>, </a:t>
            </a:r>
            <a:r>
              <a:rPr lang="de-DE" dirty="0" err="1"/>
              <a:t>changed</a:t>
            </a:r>
            <a:r>
              <a:rPr lang="de-DE" dirty="0"/>
              <a:t> </a:t>
            </a:r>
            <a:r>
              <a:rPr lang="de-DE" dirty="0" err="1"/>
              <a:t>photo</a:t>
            </a:r>
            <a:r>
              <a:rPr lang="de-DE" dirty="0"/>
              <a:t> in 5006 (</a:t>
            </a:r>
            <a:r>
              <a:rPr lang="de-DE" dirty="0" err="1"/>
              <a:t>Thickness</a:t>
            </a:r>
            <a:r>
              <a:rPr lang="de-DE" dirty="0"/>
              <a:t>)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mismatch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.</a:t>
            </a:r>
          </a:p>
          <a:p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photos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illustration</a:t>
            </a:r>
            <a:r>
              <a:rPr lang="de-DE" dirty="0"/>
              <a:t> </a:t>
            </a:r>
            <a:r>
              <a:rPr lang="de-DE" dirty="0" err="1"/>
              <a:t>purposes</a:t>
            </a:r>
            <a:endParaRPr lang="de-DE" dirty="0"/>
          </a:p>
          <a:p>
            <a:r>
              <a:rPr lang="de-DE" dirty="0"/>
              <a:t>Not </a:t>
            </a:r>
            <a:r>
              <a:rPr lang="de-DE" dirty="0" err="1"/>
              <a:t>changed</a:t>
            </a:r>
            <a:r>
              <a:rPr lang="de-DE" dirty="0"/>
              <a:t>: </a:t>
            </a:r>
            <a:r>
              <a:rPr lang="de-DE" dirty="0" err="1"/>
              <a:t>missing</a:t>
            </a:r>
            <a:r>
              <a:rPr lang="de-DE" dirty="0"/>
              <a:t> </a:t>
            </a:r>
            <a:r>
              <a:rPr lang="de-DE" dirty="0" err="1"/>
              <a:t>conditioning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, </a:t>
            </a:r>
            <a:r>
              <a:rPr lang="de-DE" dirty="0" err="1"/>
              <a:t>peculiar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 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WG TM Meeting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27367510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Microsoft Office PowerPoint</Application>
  <PresentationFormat>Breitbild</PresentationFormat>
  <Paragraphs>209</Paragraphs>
  <Slides>16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Helvetica Neue</vt:lpstr>
      <vt:lpstr>Kantoorthema</vt:lpstr>
      <vt:lpstr>SM-template-20140529</vt:lpstr>
      <vt:lpstr>Data slides</vt:lpstr>
      <vt:lpstr>Response Summary</vt:lpstr>
      <vt:lpstr>Microsoft Word-Dokument</vt:lpstr>
      <vt:lpstr>Work on Afera Test Manual –  Status May 2022</vt:lpstr>
      <vt:lpstr>Work on Afera Test Manual –  Target</vt:lpstr>
      <vt:lpstr>PowerPoint-Präsentation</vt:lpstr>
      <vt:lpstr>PowerPoint-Präsentation</vt:lpstr>
      <vt:lpstr>PowerPoint-Präsentation</vt:lpstr>
      <vt:lpstr>PowerPoint-Präsentation</vt:lpstr>
      <vt:lpstr>Work on Afera Test Manual –  Target</vt:lpstr>
      <vt:lpstr>Work on Afera Test Manual –  Findings</vt:lpstr>
      <vt:lpstr>Work on Afera Test Manual –  Changes</vt:lpstr>
      <vt:lpstr>Work on Afera Test Manual –  Changes</vt:lpstr>
      <vt:lpstr>Work on Afera Test Manual –  Changes</vt:lpstr>
      <vt:lpstr>Work on Afera Test Manual –  upload of drafts of amended TMs  </vt:lpstr>
      <vt:lpstr>Work on Afera Test Manual –  further work </vt:lpstr>
      <vt:lpstr>Work on Afera Test Manual –  further work </vt:lpstr>
      <vt:lpstr>Work on Afera Test Manual –  further work </vt:lpstr>
      <vt:lpstr>Work on Afera Test Manual –  further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 van Loon</dc:creator>
  <cp:lastModifiedBy>Karsten Seitz</cp:lastModifiedBy>
  <cp:revision>71</cp:revision>
  <dcterms:created xsi:type="dcterms:W3CDTF">2020-02-08T06:54:02Z</dcterms:created>
  <dcterms:modified xsi:type="dcterms:W3CDTF">2022-05-24T17:37:42Z</dcterms:modified>
</cp:coreProperties>
</file>